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Poppins Light"/>
      <p:regular r:id="rId26"/>
      <p:bold r:id="rId27"/>
      <p:italic r:id="rId28"/>
      <p:boldItalic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Poppins Black"/>
      <p:bold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Poppins ExtraBold"/>
      <p:bold r:id="rId40"/>
      <p:boldItalic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j8032VuYsxJgnmelX1Y/XHZznR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.fntdata"/><Relationship Id="rId20" Type="http://schemas.openxmlformats.org/officeDocument/2006/relationships/slide" Target="slides/slide16.xml"/><Relationship Id="rId42" Type="http://schemas.openxmlformats.org/officeDocument/2006/relationships/font" Target="fonts/SourceSansPro-regular.fntdata"/><Relationship Id="rId41" Type="http://schemas.openxmlformats.org/officeDocument/2006/relationships/font" Target="fonts/PoppinsExtraBold-boldItalic.fntdata"/><Relationship Id="rId22" Type="http://schemas.openxmlformats.org/officeDocument/2006/relationships/font" Target="fonts/Poppins-regular.fntdata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7.xml"/><Relationship Id="rId43" Type="http://schemas.openxmlformats.org/officeDocument/2006/relationships/font" Target="fonts/SourceSansPro-bold.fntdata"/><Relationship Id="rId24" Type="http://schemas.openxmlformats.org/officeDocument/2006/relationships/font" Target="fonts/Poppins-italic.fntdata"/><Relationship Id="rId46" Type="http://customschemas.google.com/relationships/presentationmetadata" Target="metadata"/><Relationship Id="rId23" Type="http://schemas.openxmlformats.org/officeDocument/2006/relationships/font" Target="fonts/Poppins-bold.fntdata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Ligh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Light-italic.fntdata"/><Relationship Id="rId27" Type="http://schemas.openxmlformats.org/officeDocument/2006/relationships/font" Target="fonts/Poppi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7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9.xml"/><Relationship Id="rId35" Type="http://schemas.openxmlformats.org/officeDocument/2006/relationships/font" Target="fonts/PoppinsBlack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Black-bold.fntdata"/><Relationship Id="rId15" Type="http://schemas.openxmlformats.org/officeDocument/2006/relationships/slide" Target="slides/slide11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10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g15173327c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9" name="Google Shape;3419;g15173327c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g15173327c7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2" name="Google Shape;3502;g15173327c7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5248b6f9d5_0_7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15248b6f9d5_0_7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15173327c7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15173327c7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5248b6f9d5_0_7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7" name="Google Shape;3527;g15248b6f9d5_0_7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15173327c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15173327c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15173327c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15173327c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15173327c7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15173327c7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15173327c7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5" name="Google Shape;3565;g15173327c7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15173327c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15173327c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15173327c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Google Shape;3441;g15173327c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15173327c7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15173327c7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15248b6f9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15248b6f9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5173327c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15173327c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15173327c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9" name="Google Shape;3479;g15173327c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5173327c7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15173327c7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g15173327c7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4" name="Google Shape;3494;g15173327c7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7"/>
          <p:cNvSpPr txBox="1"/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47"/>
          <p:cNvGrpSpPr/>
          <p:nvPr/>
        </p:nvGrpSpPr>
        <p:grpSpPr>
          <a:xfrm rot="-5236622">
            <a:off x="6412169" y="-1130828"/>
            <a:ext cx="1853898" cy="1381869"/>
            <a:chOff x="4500175" y="3779525"/>
            <a:chExt cx="1136425" cy="847075"/>
          </a:xfrm>
        </p:grpSpPr>
        <p:sp>
          <p:nvSpPr>
            <p:cNvPr id="12" name="Google Shape;12;p4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47"/>
          <p:cNvGrpSpPr/>
          <p:nvPr/>
        </p:nvGrpSpPr>
        <p:grpSpPr>
          <a:xfrm rot="10800000">
            <a:off x="-580802" y="-652655"/>
            <a:ext cx="4033310" cy="2216956"/>
            <a:chOff x="4178350" y="2375050"/>
            <a:chExt cx="938350" cy="515775"/>
          </a:xfrm>
        </p:grpSpPr>
        <p:sp>
          <p:nvSpPr>
            <p:cNvPr id="24" name="Google Shape;24;p47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47"/>
          <p:cNvGrpSpPr/>
          <p:nvPr/>
        </p:nvGrpSpPr>
        <p:grpSpPr>
          <a:xfrm>
            <a:off x="3452488" y="317625"/>
            <a:ext cx="700450" cy="636075"/>
            <a:chOff x="3652400" y="3788700"/>
            <a:chExt cx="700450" cy="636075"/>
          </a:xfrm>
        </p:grpSpPr>
        <p:sp>
          <p:nvSpPr>
            <p:cNvPr id="32" name="Google Shape;32;p4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47"/>
          <p:cNvGrpSpPr/>
          <p:nvPr/>
        </p:nvGrpSpPr>
        <p:grpSpPr>
          <a:xfrm flipH="1">
            <a:off x="4705939" y="3402680"/>
            <a:ext cx="5889385" cy="2656239"/>
            <a:chOff x="5619200" y="4458200"/>
            <a:chExt cx="1647150" cy="742900"/>
          </a:xfrm>
        </p:grpSpPr>
        <p:sp>
          <p:nvSpPr>
            <p:cNvPr id="48" name="Google Shape;48;p4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47"/>
          <p:cNvGrpSpPr/>
          <p:nvPr/>
        </p:nvGrpSpPr>
        <p:grpSpPr>
          <a:xfrm rot="-2025439">
            <a:off x="5809038" y="4575903"/>
            <a:ext cx="1019004" cy="1634769"/>
            <a:chOff x="2402100" y="3854125"/>
            <a:chExt cx="435600" cy="698825"/>
          </a:xfrm>
        </p:grpSpPr>
        <p:sp>
          <p:nvSpPr>
            <p:cNvPr id="54" name="Google Shape;54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47"/>
          <p:cNvGrpSpPr/>
          <p:nvPr/>
        </p:nvGrpSpPr>
        <p:grpSpPr>
          <a:xfrm>
            <a:off x="-1158527" y="4518080"/>
            <a:ext cx="3672415" cy="1331055"/>
            <a:chOff x="-1068127" y="3996205"/>
            <a:chExt cx="3672415" cy="1331055"/>
          </a:xfrm>
        </p:grpSpPr>
        <p:sp>
          <p:nvSpPr>
            <p:cNvPr id="68" name="Google Shape;68;p4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4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70" name="Google Shape;70;p4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47"/>
          <p:cNvSpPr/>
          <p:nvPr/>
        </p:nvSpPr>
        <p:spPr>
          <a:xfrm>
            <a:off x="2704413" y="82317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7"/>
          <p:cNvSpPr/>
          <p:nvPr/>
        </p:nvSpPr>
        <p:spPr>
          <a:xfrm>
            <a:off x="374525" y="3965675"/>
            <a:ext cx="288500" cy="241875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47"/>
          <p:cNvGrpSpPr/>
          <p:nvPr/>
        </p:nvGrpSpPr>
        <p:grpSpPr>
          <a:xfrm rot="1244207">
            <a:off x="-372671" y="3628390"/>
            <a:ext cx="2662557" cy="2828651"/>
            <a:chOff x="4159600" y="887163"/>
            <a:chExt cx="1265600" cy="1344550"/>
          </a:xfrm>
        </p:grpSpPr>
        <p:sp>
          <p:nvSpPr>
            <p:cNvPr id="125" name="Google Shape;125;p47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7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7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7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7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7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7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7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7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7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7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7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7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7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7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7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7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7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7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7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7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7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7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7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7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7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7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7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7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7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7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7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7"/>
          <p:cNvSpPr/>
          <p:nvPr/>
        </p:nvSpPr>
        <p:spPr>
          <a:xfrm>
            <a:off x="3386474" y="4207551"/>
            <a:ext cx="1735861" cy="155220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7"/>
          <p:cNvSpPr/>
          <p:nvPr/>
        </p:nvSpPr>
        <p:spPr>
          <a:xfrm>
            <a:off x="4614075" y="3790830"/>
            <a:ext cx="378603" cy="315912"/>
          </a:xfrm>
          <a:custGeom>
            <a:rect b="b" l="l" r="r" t="t"/>
            <a:pathLst>
              <a:path extrusionOk="0" h="9655" w="11571">
                <a:moveTo>
                  <a:pt x="5435" y="1"/>
                </a:moveTo>
                <a:cubicBezTo>
                  <a:pt x="4747" y="1"/>
                  <a:pt x="4054" y="115"/>
                  <a:pt x="3382" y="346"/>
                </a:cubicBezTo>
                <a:lnTo>
                  <a:pt x="3719" y="273"/>
                </a:lnTo>
                <a:lnTo>
                  <a:pt x="3719" y="273"/>
                </a:lnTo>
                <a:cubicBezTo>
                  <a:pt x="2253" y="703"/>
                  <a:pt x="929" y="1720"/>
                  <a:pt x="404" y="3137"/>
                </a:cubicBezTo>
                <a:cubicBezTo>
                  <a:pt x="1" y="4316"/>
                  <a:pt x="94" y="5619"/>
                  <a:pt x="714" y="6705"/>
                </a:cubicBezTo>
                <a:cubicBezTo>
                  <a:pt x="1303" y="7790"/>
                  <a:pt x="2234" y="8628"/>
                  <a:pt x="3382" y="9124"/>
                </a:cubicBezTo>
                <a:cubicBezTo>
                  <a:pt x="4160" y="9476"/>
                  <a:pt x="5019" y="9654"/>
                  <a:pt x="5873" y="9654"/>
                </a:cubicBezTo>
                <a:cubicBezTo>
                  <a:pt x="7130" y="9654"/>
                  <a:pt x="8377" y="9267"/>
                  <a:pt x="9337" y="8473"/>
                </a:cubicBezTo>
                <a:cubicBezTo>
                  <a:pt x="10950" y="7139"/>
                  <a:pt x="11571" y="4595"/>
                  <a:pt x="10547" y="2765"/>
                </a:cubicBezTo>
                <a:cubicBezTo>
                  <a:pt x="10206" y="2207"/>
                  <a:pt x="9741" y="1680"/>
                  <a:pt x="9213" y="1276"/>
                </a:cubicBezTo>
                <a:cubicBezTo>
                  <a:pt x="8105" y="435"/>
                  <a:pt x="6780" y="1"/>
                  <a:pt x="5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47"/>
          <p:cNvGrpSpPr/>
          <p:nvPr/>
        </p:nvGrpSpPr>
        <p:grpSpPr>
          <a:xfrm rot="3920554">
            <a:off x="-179243" y="1935436"/>
            <a:ext cx="1063055" cy="1875071"/>
            <a:chOff x="2797700" y="3217325"/>
            <a:chExt cx="682725" cy="1204225"/>
          </a:xfrm>
        </p:grpSpPr>
        <p:sp>
          <p:nvSpPr>
            <p:cNvPr id="233" name="Google Shape;233;p4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47"/>
          <p:cNvGrpSpPr/>
          <p:nvPr/>
        </p:nvGrpSpPr>
        <p:grpSpPr>
          <a:xfrm rot="9764690">
            <a:off x="3560732" y="-1783669"/>
            <a:ext cx="1546779" cy="2481535"/>
            <a:chOff x="2402100" y="3854125"/>
            <a:chExt cx="435600" cy="698825"/>
          </a:xfrm>
        </p:grpSpPr>
        <p:sp>
          <p:nvSpPr>
            <p:cNvPr id="241" name="Google Shape;241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7"/>
          <p:cNvSpPr/>
          <p:nvPr/>
        </p:nvSpPr>
        <p:spPr>
          <a:xfrm rot="10673898">
            <a:off x="2204422" y="-744575"/>
            <a:ext cx="1468370" cy="131299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7"/>
          <p:cNvGrpSpPr/>
          <p:nvPr/>
        </p:nvGrpSpPr>
        <p:grpSpPr>
          <a:xfrm rot="-6923304">
            <a:off x="7577465" y="-582491"/>
            <a:ext cx="2662542" cy="2828636"/>
            <a:chOff x="4159600" y="887163"/>
            <a:chExt cx="1265600" cy="1344550"/>
          </a:xfrm>
        </p:grpSpPr>
        <p:sp>
          <p:nvSpPr>
            <p:cNvPr id="256" name="Google Shape;256;p47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47"/>
          <p:cNvGrpSpPr/>
          <p:nvPr/>
        </p:nvGrpSpPr>
        <p:grpSpPr>
          <a:xfrm rot="8977348">
            <a:off x="-337299" y="-798513"/>
            <a:ext cx="885679" cy="1420878"/>
            <a:chOff x="2402100" y="3854125"/>
            <a:chExt cx="435600" cy="698825"/>
          </a:xfrm>
        </p:grpSpPr>
        <p:sp>
          <p:nvSpPr>
            <p:cNvPr id="362" name="Google Shape;362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47"/>
          <p:cNvGrpSpPr/>
          <p:nvPr/>
        </p:nvGrpSpPr>
        <p:grpSpPr>
          <a:xfrm rot="8607250">
            <a:off x="-672758" y="-130852"/>
            <a:ext cx="1219989" cy="1925352"/>
            <a:chOff x="322650" y="2571325"/>
            <a:chExt cx="573100" cy="904450"/>
          </a:xfrm>
        </p:grpSpPr>
        <p:sp>
          <p:nvSpPr>
            <p:cNvPr id="376" name="Google Shape;376;p47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47"/>
          <p:cNvGrpSpPr/>
          <p:nvPr/>
        </p:nvGrpSpPr>
        <p:grpSpPr>
          <a:xfrm>
            <a:off x="2642400" y="3965675"/>
            <a:ext cx="700450" cy="636075"/>
            <a:chOff x="3652400" y="3788700"/>
            <a:chExt cx="700450" cy="636075"/>
          </a:xfrm>
        </p:grpSpPr>
        <p:sp>
          <p:nvSpPr>
            <p:cNvPr id="384" name="Google Shape;384;p4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47"/>
          <p:cNvGrpSpPr/>
          <p:nvPr/>
        </p:nvGrpSpPr>
        <p:grpSpPr>
          <a:xfrm rot="-1616840">
            <a:off x="2268132" y="4366221"/>
            <a:ext cx="1018996" cy="1634756"/>
            <a:chOff x="2402100" y="3854125"/>
            <a:chExt cx="435600" cy="698825"/>
          </a:xfrm>
        </p:grpSpPr>
        <p:sp>
          <p:nvSpPr>
            <p:cNvPr id="400" name="Google Shape;400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47"/>
          <p:cNvGrpSpPr/>
          <p:nvPr/>
        </p:nvGrpSpPr>
        <p:grpSpPr>
          <a:xfrm rot="-10030981">
            <a:off x="5435049" y="-829610"/>
            <a:ext cx="1062999" cy="1874972"/>
            <a:chOff x="2797700" y="3217325"/>
            <a:chExt cx="682725" cy="1204225"/>
          </a:xfrm>
        </p:grpSpPr>
        <p:sp>
          <p:nvSpPr>
            <p:cNvPr id="414" name="Google Shape;414;p4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47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2" name="Google Shape;422;p47"/>
          <p:cNvSpPr/>
          <p:nvPr/>
        </p:nvSpPr>
        <p:spPr>
          <a:xfrm>
            <a:off x="7982063" y="19987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47"/>
          <p:cNvGrpSpPr/>
          <p:nvPr/>
        </p:nvGrpSpPr>
        <p:grpSpPr>
          <a:xfrm>
            <a:off x="6692763" y="3965663"/>
            <a:ext cx="610325" cy="417350"/>
            <a:chOff x="364525" y="2023775"/>
            <a:chExt cx="610325" cy="417350"/>
          </a:xfrm>
        </p:grpSpPr>
        <p:sp>
          <p:nvSpPr>
            <p:cNvPr id="424" name="Google Shape;424;p47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47"/>
          <p:cNvGrpSpPr/>
          <p:nvPr/>
        </p:nvGrpSpPr>
        <p:grpSpPr>
          <a:xfrm rot="901471">
            <a:off x="7869994" y="2465501"/>
            <a:ext cx="1481075" cy="2494684"/>
            <a:chOff x="3026750" y="1552825"/>
            <a:chExt cx="1108700" cy="1867600"/>
          </a:xfrm>
        </p:grpSpPr>
        <p:sp>
          <p:nvSpPr>
            <p:cNvPr id="433" name="Google Shape;433;p47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42" name="Google Shape;1242;p56"/>
          <p:cNvSpPr/>
          <p:nvPr/>
        </p:nvSpPr>
        <p:spPr>
          <a:xfrm>
            <a:off x="-1084580" y="4602903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6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4" name="Google Shape;1244;p56"/>
          <p:cNvGrpSpPr/>
          <p:nvPr/>
        </p:nvGrpSpPr>
        <p:grpSpPr>
          <a:xfrm rot="10800000">
            <a:off x="6628391" y="-463014"/>
            <a:ext cx="4494670" cy="1629078"/>
            <a:chOff x="-1068127" y="3996205"/>
            <a:chExt cx="3672415" cy="1331055"/>
          </a:xfrm>
        </p:grpSpPr>
        <p:sp>
          <p:nvSpPr>
            <p:cNvPr id="1245" name="Google Shape;1245;p56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6" name="Google Shape;1246;p56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1247" name="Google Shape;1247;p56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56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56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56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56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56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56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56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56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56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56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56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56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56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56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56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56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56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56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56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9" name="Google Shape;1299;p56"/>
          <p:cNvGrpSpPr/>
          <p:nvPr/>
        </p:nvGrpSpPr>
        <p:grpSpPr>
          <a:xfrm rot="1156600">
            <a:off x="-466355" y="3496234"/>
            <a:ext cx="871121" cy="1397678"/>
            <a:chOff x="2402100" y="3854125"/>
            <a:chExt cx="435600" cy="698825"/>
          </a:xfrm>
        </p:grpSpPr>
        <p:sp>
          <p:nvSpPr>
            <p:cNvPr id="1300" name="Google Shape;1300;p5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56"/>
          <p:cNvGrpSpPr/>
          <p:nvPr/>
        </p:nvGrpSpPr>
        <p:grpSpPr>
          <a:xfrm flipH="1" rot="10091607">
            <a:off x="5890244" y="-600340"/>
            <a:ext cx="2103360" cy="1567814"/>
            <a:chOff x="4500175" y="3779525"/>
            <a:chExt cx="1136425" cy="847075"/>
          </a:xfrm>
        </p:grpSpPr>
        <p:sp>
          <p:nvSpPr>
            <p:cNvPr id="1314" name="Google Shape;1314;p56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56"/>
          <p:cNvGrpSpPr/>
          <p:nvPr/>
        </p:nvGrpSpPr>
        <p:grpSpPr>
          <a:xfrm flipH="1" rot="-1341702">
            <a:off x="8386280" y="4258898"/>
            <a:ext cx="854365" cy="1506973"/>
            <a:chOff x="2797700" y="3217325"/>
            <a:chExt cx="682725" cy="1204225"/>
          </a:xfrm>
        </p:grpSpPr>
        <p:sp>
          <p:nvSpPr>
            <p:cNvPr id="1326" name="Google Shape;1326;p5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3" name="Google Shape;1333;p56"/>
          <p:cNvGrpSpPr/>
          <p:nvPr/>
        </p:nvGrpSpPr>
        <p:grpSpPr>
          <a:xfrm>
            <a:off x="965063" y="4651350"/>
            <a:ext cx="610325" cy="417350"/>
            <a:chOff x="364525" y="2023775"/>
            <a:chExt cx="610325" cy="417350"/>
          </a:xfrm>
        </p:grpSpPr>
        <p:sp>
          <p:nvSpPr>
            <p:cNvPr id="1334" name="Google Shape;1334;p56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APTION_ONLY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344" name="Google Shape;1344;p57"/>
          <p:cNvGrpSpPr/>
          <p:nvPr/>
        </p:nvGrpSpPr>
        <p:grpSpPr>
          <a:xfrm>
            <a:off x="-1140980" y="4469553"/>
            <a:ext cx="3100966" cy="2800388"/>
            <a:chOff x="1992250" y="544500"/>
            <a:chExt cx="1080250" cy="975575"/>
          </a:xfrm>
        </p:grpSpPr>
        <p:sp>
          <p:nvSpPr>
            <p:cNvPr id="1345" name="Google Shape;1345;p57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7" name="Google Shape;1347;p57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8" name="Google Shape;1348;p57"/>
          <p:cNvGrpSpPr/>
          <p:nvPr/>
        </p:nvGrpSpPr>
        <p:grpSpPr>
          <a:xfrm rot="10800000">
            <a:off x="6801365" y="-652106"/>
            <a:ext cx="4321699" cy="1566386"/>
            <a:chOff x="-1068127" y="3996205"/>
            <a:chExt cx="3672415" cy="1331055"/>
          </a:xfrm>
        </p:grpSpPr>
        <p:sp>
          <p:nvSpPr>
            <p:cNvPr id="1349" name="Google Shape;1349;p5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0" name="Google Shape;1350;p5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1351" name="Google Shape;1351;p5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5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5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5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5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5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5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5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5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5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5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5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5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5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5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5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5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5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5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5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5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5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5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5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5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5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5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5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5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5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5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5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5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5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5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5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5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5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5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5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5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5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5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5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5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5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5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5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3" name="Google Shape;1403;p57"/>
          <p:cNvGrpSpPr/>
          <p:nvPr/>
        </p:nvGrpSpPr>
        <p:grpSpPr>
          <a:xfrm rot="2036280">
            <a:off x="6998166" y="4429926"/>
            <a:ext cx="1267565" cy="2033647"/>
            <a:chOff x="2402100" y="3854125"/>
            <a:chExt cx="435600" cy="698825"/>
          </a:xfrm>
        </p:grpSpPr>
        <p:sp>
          <p:nvSpPr>
            <p:cNvPr id="1404" name="Google Shape;1404;p5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57"/>
          <p:cNvGrpSpPr/>
          <p:nvPr/>
        </p:nvGrpSpPr>
        <p:grpSpPr>
          <a:xfrm rot="-7824626">
            <a:off x="7654395" y="-145169"/>
            <a:ext cx="1853843" cy="1381828"/>
            <a:chOff x="4500175" y="3779525"/>
            <a:chExt cx="1136425" cy="847075"/>
          </a:xfrm>
        </p:grpSpPr>
        <p:sp>
          <p:nvSpPr>
            <p:cNvPr id="1418" name="Google Shape;1418;p5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57"/>
          <p:cNvGrpSpPr/>
          <p:nvPr/>
        </p:nvGrpSpPr>
        <p:grpSpPr>
          <a:xfrm rot="-437880">
            <a:off x="8297425" y="3922467"/>
            <a:ext cx="1063081" cy="1875116"/>
            <a:chOff x="2797700" y="3217325"/>
            <a:chExt cx="682725" cy="1204225"/>
          </a:xfrm>
        </p:grpSpPr>
        <p:sp>
          <p:nvSpPr>
            <p:cNvPr id="1430" name="Google Shape;1430;p5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57"/>
          <p:cNvGrpSpPr/>
          <p:nvPr/>
        </p:nvGrpSpPr>
        <p:grpSpPr>
          <a:xfrm>
            <a:off x="1193663" y="4651350"/>
            <a:ext cx="610325" cy="417350"/>
            <a:chOff x="364525" y="2023775"/>
            <a:chExt cx="610325" cy="417350"/>
          </a:xfrm>
        </p:grpSpPr>
        <p:sp>
          <p:nvSpPr>
            <p:cNvPr id="1438" name="Google Shape;1438;p57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6" name="Google Shape;1446;p57"/>
          <p:cNvSpPr/>
          <p:nvPr/>
        </p:nvSpPr>
        <p:spPr>
          <a:xfrm rot="2275429">
            <a:off x="-487812" y="3667624"/>
            <a:ext cx="1269266" cy="113490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8"/>
          <p:cNvSpPr txBox="1"/>
          <p:nvPr>
            <p:ph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49" name="Google Shape;1449;p58"/>
          <p:cNvSpPr txBox="1"/>
          <p:nvPr>
            <p:ph idx="1" type="subTitle"/>
          </p:nvPr>
        </p:nvSpPr>
        <p:spPr>
          <a:xfrm>
            <a:off x="762603" y="2573800"/>
            <a:ext cx="21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58"/>
          <p:cNvSpPr txBox="1"/>
          <p:nvPr>
            <p:ph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51" name="Google Shape;1451;p58"/>
          <p:cNvSpPr txBox="1"/>
          <p:nvPr>
            <p:ph idx="3" type="subTitle"/>
          </p:nvPr>
        </p:nvSpPr>
        <p:spPr>
          <a:xfrm>
            <a:off x="3529810" y="2650000"/>
            <a:ext cx="21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2" name="Google Shape;1452;p58"/>
          <p:cNvSpPr txBox="1"/>
          <p:nvPr>
            <p:ph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53" name="Google Shape;1453;p58"/>
          <p:cNvSpPr txBox="1"/>
          <p:nvPr>
            <p:ph idx="5" type="subTitle"/>
          </p:nvPr>
        </p:nvSpPr>
        <p:spPr>
          <a:xfrm>
            <a:off x="6248716" y="2573800"/>
            <a:ext cx="21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4" name="Google Shape;1454;p58"/>
          <p:cNvGrpSpPr/>
          <p:nvPr/>
        </p:nvGrpSpPr>
        <p:grpSpPr>
          <a:xfrm>
            <a:off x="-1771229" y="3446954"/>
            <a:ext cx="5590592" cy="2521477"/>
            <a:chOff x="5619200" y="4458200"/>
            <a:chExt cx="1647150" cy="742900"/>
          </a:xfrm>
        </p:grpSpPr>
        <p:sp>
          <p:nvSpPr>
            <p:cNvPr id="1455" name="Google Shape;1455;p58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58"/>
          <p:cNvGrpSpPr/>
          <p:nvPr/>
        </p:nvGrpSpPr>
        <p:grpSpPr>
          <a:xfrm flipH="1" rot="10800000">
            <a:off x="5819694" y="-600821"/>
            <a:ext cx="4132681" cy="1868601"/>
            <a:chOff x="4178350" y="2375050"/>
            <a:chExt cx="938350" cy="515775"/>
          </a:xfrm>
        </p:grpSpPr>
        <p:sp>
          <p:nvSpPr>
            <p:cNvPr id="1461" name="Google Shape;1461;p5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8" name="Google Shape;1468;p58"/>
          <p:cNvGrpSpPr/>
          <p:nvPr/>
        </p:nvGrpSpPr>
        <p:grpSpPr>
          <a:xfrm rot="-1136998">
            <a:off x="7304098" y="3705240"/>
            <a:ext cx="2662597" cy="2828694"/>
            <a:chOff x="4159600" y="887163"/>
            <a:chExt cx="1265600" cy="1344550"/>
          </a:xfrm>
        </p:grpSpPr>
        <p:sp>
          <p:nvSpPr>
            <p:cNvPr id="1469" name="Google Shape;1469;p58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8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8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8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8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4" name="Google Shape;1574;p58"/>
          <p:cNvSpPr/>
          <p:nvPr/>
        </p:nvSpPr>
        <p:spPr>
          <a:xfrm flipH="1" rot="8934532">
            <a:off x="-305767" y="-517138"/>
            <a:ext cx="1902830" cy="170120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5" name="Google Shape;1575;p58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1576" name="Google Shape;1576;p5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3" name="Google Shape;1583;p58"/>
          <p:cNvGrpSpPr/>
          <p:nvPr/>
        </p:nvGrpSpPr>
        <p:grpSpPr>
          <a:xfrm rot="2700000">
            <a:off x="3236506" y="4367842"/>
            <a:ext cx="1617112" cy="1205372"/>
            <a:chOff x="4500175" y="3779525"/>
            <a:chExt cx="1136425" cy="847075"/>
          </a:xfrm>
        </p:grpSpPr>
        <p:sp>
          <p:nvSpPr>
            <p:cNvPr id="1584" name="Google Shape;1584;p5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5" name="Google Shape;1595;p58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6" name="Google Shape;1596;p58"/>
          <p:cNvSpPr txBox="1"/>
          <p:nvPr>
            <p:ph idx="7" type="title"/>
          </p:nvPr>
        </p:nvSpPr>
        <p:spPr>
          <a:xfrm>
            <a:off x="3481800" y="2228850"/>
            <a:ext cx="22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7" name="Google Shape;1597;p58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5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0" name="Google Shape;1600;p59"/>
          <p:cNvSpPr txBox="1"/>
          <p:nvPr>
            <p:ph idx="2" type="title"/>
          </p:nvPr>
        </p:nvSpPr>
        <p:spPr>
          <a:xfrm>
            <a:off x="714299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1" name="Google Shape;1601;p59"/>
          <p:cNvSpPr txBox="1"/>
          <p:nvPr>
            <p:ph idx="1" type="subTitle"/>
          </p:nvPr>
        </p:nvSpPr>
        <p:spPr>
          <a:xfrm>
            <a:off x="857852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2" name="Google Shape;1602;p59"/>
          <p:cNvSpPr txBox="1"/>
          <p:nvPr>
            <p:ph idx="3" type="title"/>
          </p:nvPr>
        </p:nvSpPr>
        <p:spPr>
          <a:xfrm>
            <a:off x="2731844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3" name="Google Shape;1603;p59"/>
          <p:cNvSpPr txBox="1"/>
          <p:nvPr>
            <p:ph idx="4" type="subTitle"/>
          </p:nvPr>
        </p:nvSpPr>
        <p:spPr>
          <a:xfrm>
            <a:off x="2875396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604" name="Google Shape;1604;p59"/>
          <p:cNvGrpSpPr/>
          <p:nvPr/>
        </p:nvGrpSpPr>
        <p:grpSpPr>
          <a:xfrm rot="10800000">
            <a:off x="4391614" y="-1062620"/>
            <a:ext cx="5889385" cy="2656239"/>
            <a:chOff x="5619200" y="4458200"/>
            <a:chExt cx="1647150" cy="742900"/>
          </a:xfrm>
        </p:grpSpPr>
        <p:sp>
          <p:nvSpPr>
            <p:cNvPr id="1605" name="Google Shape;1605;p5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0" name="Google Shape;1610;p59"/>
          <p:cNvGrpSpPr/>
          <p:nvPr/>
        </p:nvGrpSpPr>
        <p:grpSpPr>
          <a:xfrm flipH="1">
            <a:off x="-486278" y="4432054"/>
            <a:ext cx="3239372" cy="1780558"/>
            <a:chOff x="4178350" y="2375050"/>
            <a:chExt cx="938350" cy="515775"/>
          </a:xfrm>
        </p:grpSpPr>
        <p:sp>
          <p:nvSpPr>
            <p:cNvPr id="1611" name="Google Shape;1611;p5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8" name="Google Shape;1618;p59"/>
          <p:cNvGrpSpPr/>
          <p:nvPr/>
        </p:nvGrpSpPr>
        <p:grpSpPr>
          <a:xfrm rot="-1180163">
            <a:off x="8111627" y="4505386"/>
            <a:ext cx="1089543" cy="1748178"/>
            <a:chOff x="2402100" y="3854125"/>
            <a:chExt cx="435600" cy="698825"/>
          </a:xfrm>
        </p:grpSpPr>
        <p:sp>
          <p:nvSpPr>
            <p:cNvPr id="1619" name="Google Shape;1619;p5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59"/>
          <p:cNvGrpSpPr/>
          <p:nvPr/>
        </p:nvGrpSpPr>
        <p:grpSpPr>
          <a:xfrm rot="-8100000">
            <a:off x="-90095" y="-641248"/>
            <a:ext cx="830250" cy="1464437"/>
            <a:chOff x="2797700" y="3217325"/>
            <a:chExt cx="682725" cy="1204225"/>
          </a:xfrm>
        </p:grpSpPr>
        <p:sp>
          <p:nvSpPr>
            <p:cNvPr id="1633" name="Google Shape;1633;p5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0" name="Google Shape;1640;p59"/>
          <p:cNvGrpSpPr/>
          <p:nvPr/>
        </p:nvGrpSpPr>
        <p:grpSpPr>
          <a:xfrm>
            <a:off x="2095563" y="4602888"/>
            <a:ext cx="700450" cy="636075"/>
            <a:chOff x="3652400" y="3788700"/>
            <a:chExt cx="700450" cy="636075"/>
          </a:xfrm>
        </p:grpSpPr>
        <p:sp>
          <p:nvSpPr>
            <p:cNvPr id="1641" name="Google Shape;1641;p5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59"/>
          <p:cNvGrpSpPr/>
          <p:nvPr/>
        </p:nvGrpSpPr>
        <p:grpSpPr>
          <a:xfrm rot="9629822">
            <a:off x="7970529" y="-832671"/>
            <a:ext cx="1010225" cy="1594224"/>
            <a:chOff x="322650" y="2571325"/>
            <a:chExt cx="573100" cy="904450"/>
          </a:xfrm>
        </p:grpSpPr>
        <p:sp>
          <p:nvSpPr>
            <p:cNvPr id="1657" name="Google Shape;1657;p5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4" name="Google Shape;1664;p59"/>
          <p:cNvGrpSpPr/>
          <p:nvPr/>
        </p:nvGrpSpPr>
        <p:grpSpPr>
          <a:xfrm flipH="1" rot="-4956298">
            <a:off x="8404143" y="4116790"/>
            <a:ext cx="1304099" cy="972225"/>
            <a:chOff x="4500175" y="3779525"/>
            <a:chExt cx="1136425" cy="847075"/>
          </a:xfrm>
        </p:grpSpPr>
        <p:sp>
          <p:nvSpPr>
            <p:cNvPr id="1665" name="Google Shape;1665;p5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p59"/>
          <p:cNvSpPr txBox="1"/>
          <p:nvPr>
            <p:ph idx="5" type="title"/>
          </p:nvPr>
        </p:nvSpPr>
        <p:spPr>
          <a:xfrm>
            <a:off x="4705044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7" name="Google Shape;1677;p59"/>
          <p:cNvSpPr txBox="1"/>
          <p:nvPr>
            <p:ph idx="6" type="subTitle"/>
          </p:nvPr>
        </p:nvSpPr>
        <p:spPr>
          <a:xfrm>
            <a:off x="4848597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8" name="Google Shape;1678;p59"/>
          <p:cNvSpPr txBox="1"/>
          <p:nvPr>
            <p:ph idx="7" type="title"/>
          </p:nvPr>
        </p:nvSpPr>
        <p:spPr>
          <a:xfrm>
            <a:off x="6678235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9" name="Google Shape;1679;p59"/>
          <p:cNvSpPr txBox="1"/>
          <p:nvPr>
            <p:ph idx="8" type="subTitle"/>
          </p:nvPr>
        </p:nvSpPr>
        <p:spPr>
          <a:xfrm>
            <a:off x="6821939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2" name="Google Shape;168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683" name="Google Shape;1683;p60"/>
          <p:cNvGrpSpPr/>
          <p:nvPr/>
        </p:nvGrpSpPr>
        <p:grpSpPr>
          <a:xfrm rot="10799839">
            <a:off x="6825010" y="-467128"/>
            <a:ext cx="3514195" cy="1585497"/>
            <a:chOff x="5619200" y="4458200"/>
            <a:chExt cx="1647150" cy="742900"/>
          </a:xfrm>
        </p:grpSpPr>
        <p:sp>
          <p:nvSpPr>
            <p:cNvPr id="1684" name="Google Shape;1684;p6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9" name="Google Shape;1689;p60"/>
          <p:cNvGrpSpPr/>
          <p:nvPr/>
        </p:nvGrpSpPr>
        <p:grpSpPr>
          <a:xfrm>
            <a:off x="-618805" y="3905228"/>
            <a:ext cx="3100966" cy="2800388"/>
            <a:chOff x="1992250" y="544500"/>
            <a:chExt cx="1080250" cy="975575"/>
          </a:xfrm>
        </p:grpSpPr>
        <p:sp>
          <p:nvSpPr>
            <p:cNvPr id="1690" name="Google Shape;1690;p60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p60"/>
          <p:cNvGrpSpPr/>
          <p:nvPr/>
        </p:nvGrpSpPr>
        <p:grpSpPr>
          <a:xfrm>
            <a:off x="8472432" y="3735698"/>
            <a:ext cx="548733" cy="498301"/>
            <a:chOff x="3652400" y="3788700"/>
            <a:chExt cx="700450" cy="636075"/>
          </a:xfrm>
        </p:grpSpPr>
        <p:sp>
          <p:nvSpPr>
            <p:cNvPr id="1693" name="Google Shape;1693;p60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8" name="Google Shape;1708;p60"/>
          <p:cNvGrpSpPr/>
          <p:nvPr/>
        </p:nvGrpSpPr>
        <p:grpSpPr>
          <a:xfrm rot="-2292214">
            <a:off x="7637953" y="3916526"/>
            <a:ext cx="1315694" cy="2110646"/>
            <a:chOff x="2402100" y="3854125"/>
            <a:chExt cx="435600" cy="698825"/>
          </a:xfrm>
        </p:grpSpPr>
        <p:sp>
          <p:nvSpPr>
            <p:cNvPr id="1709" name="Google Shape;1709;p6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60"/>
          <p:cNvSpPr/>
          <p:nvPr/>
        </p:nvSpPr>
        <p:spPr>
          <a:xfrm rot="449">
            <a:off x="1478275" y="3905336"/>
            <a:ext cx="1686746" cy="150798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3" name="Google Shape;1723;p60"/>
          <p:cNvGrpSpPr/>
          <p:nvPr/>
        </p:nvGrpSpPr>
        <p:grpSpPr>
          <a:xfrm rot="-974686">
            <a:off x="-28425" y="3500850"/>
            <a:ext cx="807661" cy="2204114"/>
            <a:chOff x="10084800" y="4174013"/>
            <a:chExt cx="585175" cy="1594900"/>
          </a:xfrm>
        </p:grpSpPr>
        <p:sp>
          <p:nvSpPr>
            <p:cNvPr id="1724" name="Google Shape;1724;p60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5" name="Google Shape;1725;p60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726" name="Google Shape;1726;p60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60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60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60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60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60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60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60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60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60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60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60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60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61"/>
          <p:cNvGrpSpPr/>
          <p:nvPr/>
        </p:nvGrpSpPr>
        <p:grpSpPr>
          <a:xfrm flipH="1" rot="10800000">
            <a:off x="5730744" y="-916596"/>
            <a:ext cx="4132681" cy="1868601"/>
            <a:chOff x="4178350" y="2375050"/>
            <a:chExt cx="938350" cy="515775"/>
          </a:xfrm>
        </p:grpSpPr>
        <p:sp>
          <p:nvSpPr>
            <p:cNvPr id="1741" name="Google Shape;1741;p6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8" name="Google Shape;1748;p61"/>
          <p:cNvSpPr txBox="1"/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9" name="Google Shape;1749;p61"/>
          <p:cNvSpPr txBox="1"/>
          <p:nvPr>
            <p:ph idx="1" type="body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750" name="Google Shape;1750;p61"/>
          <p:cNvGrpSpPr/>
          <p:nvPr/>
        </p:nvGrpSpPr>
        <p:grpSpPr>
          <a:xfrm rot="10799895">
            <a:off x="-435736" y="-1412231"/>
            <a:ext cx="5385686" cy="2148244"/>
            <a:chOff x="5619200" y="4458200"/>
            <a:chExt cx="1647150" cy="742900"/>
          </a:xfrm>
        </p:grpSpPr>
        <p:sp>
          <p:nvSpPr>
            <p:cNvPr id="1751" name="Google Shape;1751;p6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6" name="Google Shape;1756;p61"/>
          <p:cNvSpPr/>
          <p:nvPr/>
        </p:nvSpPr>
        <p:spPr>
          <a:xfrm flipH="1" rot="9218179">
            <a:off x="170741" y="-579539"/>
            <a:ext cx="1751526" cy="156604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7" name="Google Shape;1757;p61"/>
          <p:cNvGrpSpPr/>
          <p:nvPr/>
        </p:nvGrpSpPr>
        <p:grpSpPr>
          <a:xfrm flipH="1" rot="7750108">
            <a:off x="4392738" y="-829111"/>
            <a:ext cx="952509" cy="1529675"/>
            <a:chOff x="2402100" y="3854125"/>
            <a:chExt cx="435600" cy="698825"/>
          </a:xfrm>
        </p:grpSpPr>
        <p:sp>
          <p:nvSpPr>
            <p:cNvPr id="1758" name="Google Shape;1758;p6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1" name="Google Shape;1771;p61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1772" name="Google Shape;1772;p6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6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6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3" name="Google Shape;1783;p61"/>
          <p:cNvGrpSpPr/>
          <p:nvPr/>
        </p:nvGrpSpPr>
        <p:grpSpPr>
          <a:xfrm>
            <a:off x="1962838" y="192913"/>
            <a:ext cx="700450" cy="636075"/>
            <a:chOff x="3652400" y="3788700"/>
            <a:chExt cx="700450" cy="636075"/>
          </a:xfrm>
        </p:grpSpPr>
        <p:sp>
          <p:nvSpPr>
            <p:cNvPr id="1784" name="Google Shape;1784;p6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6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6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6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9" name="Google Shape;1799;p61"/>
          <p:cNvSpPr/>
          <p:nvPr/>
        </p:nvSpPr>
        <p:spPr>
          <a:xfrm>
            <a:off x="7767625" y="788038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61"/>
          <p:cNvSpPr/>
          <p:nvPr/>
        </p:nvSpPr>
        <p:spPr>
          <a:xfrm>
            <a:off x="4325125" y="5116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p61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1802" name="Google Shape;1802;p61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1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1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1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1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1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62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11" name="Google Shape;181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812" name="Google Shape;1812;p62"/>
          <p:cNvGrpSpPr/>
          <p:nvPr/>
        </p:nvGrpSpPr>
        <p:grpSpPr>
          <a:xfrm flipH="1" rot="10800000">
            <a:off x="1513733" y="-704506"/>
            <a:ext cx="6608366" cy="2210425"/>
            <a:chOff x="5619200" y="4458200"/>
            <a:chExt cx="1647150" cy="742900"/>
          </a:xfrm>
        </p:grpSpPr>
        <p:sp>
          <p:nvSpPr>
            <p:cNvPr id="1813" name="Google Shape;1813;p62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2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2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62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2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8" name="Google Shape;1818;p62"/>
          <p:cNvSpPr/>
          <p:nvPr/>
        </p:nvSpPr>
        <p:spPr>
          <a:xfrm rot="-10000102">
            <a:off x="7637339" y="-195273"/>
            <a:ext cx="2002471" cy="179038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62"/>
          <p:cNvGrpSpPr/>
          <p:nvPr/>
        </p:nvGrpSpPr>
        <p:grpSpPr>
          <a:xfrm>
            <a:off x="-738087" y="3748295"/>
            <a:ext cx="6319506" cy="2428630"/>
            <a:chOff x="4178350" y="2375050"/>
            <a:chExt cx="938350" cy="515775"/>
          </a:xfrm>
        </p:grpSpPr>
        <p:sp>
          <p:nvSpPr>
            <p:cNvPr id="1820" name="Google Shape;1820;p62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62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62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62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62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62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2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7" name="Google Shape;1827;p62"/>
          <p:cNvGrpSpPr/>
          <p:nvPr/>
        </p:nvGrpSpPr>
        <p:grpSpPr>
          <a:xfrm flipH="1" rot="-1665452">
            <a:off x="4128258" y="3652658"/>
            <a:ext cx="2662557" cy="2828652"/>
            <a:chOff x="4159600" y="887163"/>
            <a:chExt cx="1265600" cy="1344550"/>
          </a:xfrm>
        </p:grpSpPr>
        <p:sp>
          <p:nvSpPr>
            <p:cNvPr id="1828" name="Google Shape;1828;p6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6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6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6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6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6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6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6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6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6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6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6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6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6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6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6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6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6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6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6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6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6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62"/>
          <p:cNvGrpSpPr/>
          <p:nvPr/>
        </p:nvGrpSpPr>
        <p:grpSpPr>
          <a:xfrm rot="7513056">
            <a:off x="-362163" y="-767833"/>
            <a:ext cx="1219972" cy="1925325"/>
            <a:chOff x="322650" y="2571325"/>
            <a:chExt cx="573100" cy="904450"/>
          </a:xfrm>
        </p:grpSpPr>
        <p:sp>
          <p:nvSpPr>
            <p:cNvPr id="1934" name="Google Shape;1934;p62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62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62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62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62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62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62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62"/>
          <p:cNvGrpSpPr/>
          <p:nvPr/>
        </p:nvGrpSpPr>
        <p:grpSpPr>
          <a:xfrm rot="-9626360">
            <a:off x="1195526" y="-962928"/>
            <a:ext cx="1102906" cy="1769527"/>
            <a:chOff x="2402100" y="3854125"/>
            <a:chExt cx="435600" cy="698825"/>
          </a:xfrm>
        </p:grpSpPr>
        <p:sp>
          <p:nvSpPr>
            <p:cNvPr id="1942" name="Google Shape;1942;p6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6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6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6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6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6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6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6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6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6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5" name="Google Shape;1955;p62"/>
          <p:cNvGrpSpPr/>
          <p:nvPr/>
        </p:nvGrpSpPr>
        <p:grpSpPr>
          <a:xfrm>
            <a:off x="7064729" y="4104591"/>
            <a:ext cx="548733" cy="498301"/>
            <a:chOff x="3652400" y="3788700"/>
            <a:chExt cx="700450" cy="636075"/>
          </a:xfrm>
        </p:grpSpPr>
        <p:sp>
          <p:nvSpPr>
            <p:cNvPr id="1956" name="Google Shape;1956;p6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6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6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6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6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6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6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6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6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6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6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6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1" name="Google Shape;1971;p62"/>
          <p:cNvGrpSpPr/>
          <p:nvPr/>
        </p:nvGrpSpPr>
        <p:grpSpPr>
          <a:xfrm rot="-1969473">
            <a:off x="8258770" y="3864658"/>
            <a:ext cx="1102925" cy="1769499"/>
            <a:chOff x="2402100" y="3854125"/>
            <a:chExt cx="435600" cy="698825"/>
          </a:xfrm>
        </p:grpSpPr>
        <p:sp>
          <p:nvSpPr>
            <p:cNvPr id="1972" name="Google Shape;1972;p6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6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6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62"/>
          <p:cNvGrpSpPr/>
          <p:nvPr/>
        </p:nvGrpSpPr>
        <p:grpSpPr>
          <a:xfrm rot="-1802793">
            <a:off x="-3074" y="3078487"/>
            <a:ext cx="1039447" cy="2836089"/>
            <a:chOff x="10084800" y="4174013"/>
            <a:chExt cx="585175" cy="1594900"/>
          </a:xfrm>
        </p:grpSpPr>
        <p:sp>
          <p:nvSpPr>
            <p:cNvPr id="1986" name="Google Shape;1986;p62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7" name="Google Shape;1987;p62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988" name="Google Shape;1988;p62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62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62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62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62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62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62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62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62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62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62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62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62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1" name="Google Shape;2001;p62"/>
          <p:cNvGrpSpPr/>
          <p:nvPr/>
        </p:nvGrpSpPr>
        <p:grpSpPr>
          <a:xfrm>
            <a:off x="8498988" y="2757794"/>
            <a:ext cx="846716" cy="1493480"/>
            <a:chOff x="2797700" y="3217325"/>
            <a:chExt cx="682725" cy="1204225"/>
          </a:xfrm>
        </p:grpSpPr>
        <p:sp>
          <p:nvSpPr>
            <p:cNvPr id="2002" name="Google Shape;2002;p62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62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9" name="Google Shape;2009;p62"/>
          <p:cNvSpPr/>
          <p:nvPr/>
        </p:nvSpPr>
        <p:spPr>
          <a:xfrm>
            <a:off x="4934550" y="7352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62"/>
          <p:cNvSpPr/>
          <p:nvPr/>
        </p:nvSpPr>
        <p:spPr>
          <a:xfrm>
            <a:off x="7695088" y="48042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62"/>
          <p:cNvSpPr txBox="1"/>
          <p:nvPr>
            <p:ph idx="1" type="subTitle"/>
          </p:nvPr>
        </p:nvSpPr>
        <p:spPr>
          <a:xfrm>
            <a:off x="4572000" y="1928425"/>
            <a:ext cx="38577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63"/>
          <p:cNvSpPr txBox="1"/>
          <p:nvPr>
            <p:ph type="title"/>
          </p:nvPr>
        </p:nvSpPr>
        <p:spPr>
          <a:xfrm>
            <a:off x="5621700" y="5457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4" name="Google Shape;2014;p63"/>
          <p:cNvSpPr txBox="1"/>
          <p:nvPr>
            <p:ph idx="1" type="body"/>
          </p:nvPr>
        </p:nvSpPr>
        <p:spPr>
          <a:xfrm>
            <a:off x="5621700" y="1734450"/>
            <a:ext cx="28080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5" name="Google Shape;2015;p63"/>
          <p:cNvSpPr txBox="1"/>
          <p:nvPr>
            <p:ph idx="2" type="title"/>
          </p:nvPr>
        </p:nvSpPr>
        <p:spPr>
          <a:xfrm>
            <a:off x="5621700" y="899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16" name="Google Shape;2016;p63"/>
          <p:cNvGrpSpPr/>
          <p:nvPr/>
        </p:nvGrpSpPr>
        <p:grpSpPr>
          <a:xfrm rot="10800000">
            <a:off x="4635189" y="-2110495"/>
            <a:ext cx="5889385" cy="2656239"/>
            <a:chOff x="5619200" y="4458200"/>
            <a:chExt cx="1647150" cy="742900"/>
          </a:xfrm>
        </p:grpSpPr>
        <p:sp>
          <p:nvSpPr>
            <p:cNvPr id="2017" name="Google Shape;2017;p6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6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p63"/>
          <p:cNvGrpSpPr/>
          <p:nvPr/>
        </p:nvGrpSpPr>
        <p:grpSpPr>
          <a:xfrm rot="-1180163">
            <a:off x="7792002" y="4375411"/>
            <a:ext cx="1089543" cy="1748178"/>
            <a:chOff x="2402100" y="3854125"/>
            <a:chExt cx="435600" cy="698825"/>
          </a:xfrm>
        </p:grpSpPr>
        <p:sp>
          <p:nvSpPr>
            <p:cNvPr id="2023" name="Google Shape;2023;p6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63"/>
          <p:cNvGrpSpPr/>
          <p:nvPr/>
        </p:nvGrpSpPr>
        <p:grpSpPr>
          <a:xfrm flipH="1" rot="4365907">
            <a:off x="4577432" y="-605935"/>
            <a:ext cx="1304077" cy="972228"/>
            <a:chOff x="4500175" y="3779525"/>
            <a:chExt cx="1136425" cy="847075"/>
          </a:xfrm>
        </p:grpSpPr>
        <p:sp>
          <p:nvSpPr>
            <p:cNvPr id="2037" name="Google Shape;2037;p63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63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63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63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3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8" name="Google Shape;2048;p63"/>
          <p:cNvGrpSpPr/>
          <p:nvPr/>
        </p:nvGrpSpPr>
        <p:grpSpPr>
          <a:xfrm flipH="1" rot="-749388">
            <a:off x="8658339" y="3573413"/>
            <a:ext cx="881085" cy="1554102"/>
            <a:chOff x="2797700" y="3217325"/>
            <a:chExt cx="682725" cy="1204225"/>
          </a:xfrm>
        </p:grpSpPr>
        <p:sp>
          <p:nvSpPr>
            <p:cNvPr id="2049" name="Google Shape;2049;p6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6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6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6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6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6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6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64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8" name="Google Shape;2058;p64"/>
          <p:cNvSpPr txBox="1"/>
          <p:nvPr>
            <p:ph idx="2" type="title"/>
          </p:nvPr>
        </p:nvSpPr>
        <p:spPr>
          <a:xfrm>
            <a:off x="1495575" y="1942475"/>
            <a:ext cx="22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9" name="Google Shape;2059;p64"/>
          <p:cNvSpPr txBox="1"/>
          <p:nvPr>
            <p:ph idx="1" type="subTitle"/>
          </p:nvPr>
        </p:nvSpPr>
        <p:spPr>
          <a:xfrm>
            <a:off x="1679983" y="2278928"/>
            <a:ext cx="188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60" name="Google Shape;2060;p64"/>
          <p:cNvSpPr txBox="1"/>
          <p:nvPr>
            <p:ph idx="3" type="title"/>
          </p:nvPr>
        </p:nvSpPr>
        <p:spPr>
          <a:xfrm>
            <a:off x="5398422" y="1942475"/>
            <a:ext cx="22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61" name="Google Shape;2061;p64"/>
          <p:cNvSpPr txBox="1"/>
          <p:nvPr>
            <p:ph idx="4" type="subTitle"/>
          </p:nvPr>
        </p:nvSpPr>
        <p:spPr>
          <a:xfrm>
            <a:off x="5582830" y="2278928"/>
            <a:ext cx="188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62" name="Google Shape;2062;p64"/>
          <p:cNvGrpSpPr/>
          <p:nvPr/>
        </p:nvGrpSpPr>
        <p:grpSpPr>
          <a:xfrm flipH="1" rot="10800000">
            <a:off x="-1428380" y="-930117"/>
            <a:ext cx="4080320" cy="1840312"/>
            <a:chOff x="5619200" y="4458200"/>
            <a:chExt cx="1647150" cy="742900"/>
          </a:xfrm>
        </p:grpSpPr>
        <p:sp>
          <p:nvSpPr>
            <p:cNvPr id="2063" name="Google Shape;2063;p64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4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4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4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4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8" name="Google Shape;2068;p64"/>
          <p:cNvGrpSpPr/>
          <p:nvPr/>
        </p:nvGrpSpPr>
        <p:grpSpPr>
          <a:xfrm rot="2700000">
            <a:off x="7520181" y="4678617"/>
            <a:ext cx="1617112" cy="1205372"/>
            <a:chOff x="4500175" y="3779525"/>
            <a:chExt cx="1136425" cy="847075"/>
          </a:xfrm>
        </p:grpSpPr>
        <p:sp>
          <p:nvSpPr>
            <p:cNvPr id="2069" name="Google Shape;2069;p64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4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4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4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4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4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4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4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4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4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4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64"/>
          <p:cNvGrpSpPr/>
          <p:nvPr/>
        </p:nvGrpSpPr>
        <p:grpSpPr>
          <a:xfrm rot="-960419">
            <a:off x="8410457" y="3802539"/>
            <a:ext cx="996295" cy="1600728"/>
            <a:chOff x="2402100" y="3854125"/>
            <a:chExt cx="435600" cy="698825"/>
          </a:xfrm>
        </p:grpSpPr>
        <p:sp>
          <p:nvSpPr>
            <p:cNvPr id="2081" name="Google Shape;2081;p6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6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6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6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8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5"/>
          <p:cNvSpPr txBox="1"/>
          <p:nvPr>
            <p:ph type="title"/>
          </p:nvPr>
        </p:nvSpPr>
        <p:spPr>
          <a:xfrm>
            <a:off x="2352300" y="1590675"/>
            <a:ext cx="44394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ExtraBold"/>
              <a:buNone/>
              <a:defRPr sz="59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6" name="Google Shape;2096;p65"/>
          <p:cNvGrpSpPr/>
          <p:nvPr/>
        </p:nvGrpSpPr>
        <p:grpSpPr>
          <a:xfrm>
            <a:off x="-1246849" y="3765872"/>
            <a:ext cx="5828092" cy="2831811"/>
            <a:chOff x="4178350" y="2375050"/>
            <a:chExt cx="938350" cy="515775"/>
          </a:xfrm>
        </p:grpSpPr>
        <p:sp>
          <p:nvSpPr>
            <p:cNvPr id="2097" name="Google Shape;2097;p6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4" name="Google Shape;2104;p65"/>
          <p:cNvGrpSpPr/>
          <p:nvPr/>
        </p:nvGrpSpPr>
        <p:grpSpPr>
          <a:xfrm>
            <a:off x="7091873" y="1313494"/>
            <a:ext cx="3602094" cy="4091562"/>
            <a:chOff x="1992250" y="544500"/>
            <a:chExt cx="1080250" cy="975575"/>
          </a:xfrm>
        </p:grpSpPr>
        <p:sp>
          <p:nvSpPr>
            <p:cNvPr id="2105" name="Google Shape;2105;p65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7" name="Google Shape;2107;p65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108" name="Google Shape;2108;p6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3" name="Google Shape;2113;p65"/>
          <p:cNvSpPr/>
          <p:nvPr/>
        </p:nvSpPr>
        <p:spPr>
          <a:xfrm flipH="1" rot="-594068">
            <a:off x="6556569" y="3819875"/>
            <a:ext cx="1751598" cy="156604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" name="Google Shape;2114;p65"/>
          <p:cNvGrpSpPr/>
          <p:nvPr/>
        </p:nvGrpSpPr>
        <p:grpSpPr>
          <a:xfrm rot="-8875866">
            <a:off x="7098170" y="-559782"/>
            <a:ext cx="2662596" cy="2828693"/>
            <a:chOff x="4159600" y="887163"/>
            <a:chExt cx="1265600" cy="1344550"/>
          </a:xfrm>
        </p:grpSpPr>
        <p:sp>
          <p:nvSpPr>
            <p:cNvPr id="2115" name="Google Shape;2115;p65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0" name="Google Shape;2220;p65"/>
          <p:cNvGrpSpPr/>
          <p:nvPr/>
        </p:nvGrpSpPr>
        <p:grpSpPr>
          <a:xfrm rot="-8100000">
            <a:off x="6382755" y="-253048"/>
            <a:ext cx="830250" cy="1464437"/>
            <a:chOff x="2797700" y="3217325"/>
            <a:chExt cx="682725" cy="1204225"/>
          </a:xfrm>
        </p:grpSpPr>
        <p:sp>
          <p:nvSpPr>
            <p:cNvPr id="2221" name="Google Shape;2221;p6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8" name="Google Shape;2228;p65"/>
          <p:cNvSpPr/>
          <p:nvPr/>
        </p:nvSpPr>
        <p:spPr>
          <a:xfrm flipH="1" rot="10799784">
            <a:off x="1321967" y="-445927"/>
            <a:ext cx="1751608" cy="156608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9" name="Google Shape;2229;p65"/>
          <p:cNvGrpSpPr/>
          <p:nvPr/>
        </p:nvGrpSpPr>
        <p:grpSpPr>
          <a:xfrm flipH="1" rot="-1844995">
            <a:off x="3700491" y="4073717"/>
            <a:ext cx="1152957" cy="1851573"/>
            <a:chOff x="2402100" y="3854125"/>
            <a:chExt cx="435600" cy="698825"/>
          </a:xfrm>
        </p:grpSpPr>
        <p:sp>
          <p:nvSpPr>
            <p:cNvPr id="2230" name="Google Shape;2230;p65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3" name="Google Shape;2243;p65"/>
          <p:cNvGrpSpPr/>
          <p:nvPr/>
        </p:nvGrpSpPr>
        <p:grpSpPr>
          <a:xfrm rot="-729370">
            <a:off x="-351059" y="2414925"/>
            <a:ext cx="1481061" cy="2494697"/>
            <a:chOff x="3026750" y="1552825"/>
            <a:chExt cx="1108700" cy="1867600"/>
          </a:xfrm>
        </p:grpSpPr>
        <p:sp>
          <p:nvSpPr>
            <p:cNvPr id="2244" name="Google Shape;2244;p65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3" name="Google Shape;2263;p65"/>
          <p:cNvGrpSpPr/>
          <p:nvPr/>
        </p:nvGrpSpPr>
        <p:grpSpPr>
          <a:xfrm>
            <a:off x="714288" y="1454150"/>
            <a:ext cx="700450" cy="636075"/>
            <a:chOff x="3652400" y="3788700"/>
            <a:chExt cx="700450" cy="636075"/>
          </a:xfrm>
        </p:grpSpPr>
        <p:sp>
          <p:nvSpPr>
            <p:cNvPr id="2264" name="Google Shape;2264;p6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9" name="Google Shape;2279;p65"/>
          <p:cNvGrpSpPr/>
          <p:nvPr/>
        </p:nvGrpSpPr>
        <p:grpSpPr>
          <a:xfrm rot="-9204427">
            <a:off x="-756150" y="-605782"/>
            <a:ext cx="1987515" cy="1481882"/>
            <a:chOff x="4500175" y="3779525"/>
            <a:chExt cx="1136425" cy="847075"/>
          </a:xfrm>
        </p:grpSpPr>
        <p:sp>
          <p:nvSpPr>
            <p:cNvPr id="2280" name="Google Shape;2280;p65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1" name="Google Shape;2291;p65"/>
          <p:cNvGrpSpPr/>
          <p:nvPr/>
        </p:nvGrpSpPr>
        <p:grpSpPr>
          <a:xfrm flipH="1" rot="7750108">
            <a:off x="4878738" y="-724361"/>
            <a:ext cx="952509" cy="1529675"/>
            <a:chOff x="2402100" y="3854125"/>
            <a:chExt cx="435600" cy="698825"/>
          </a:xfrm>
        </p:grpSpPr>
        <p:sp>
          <p:nvSpPr>
            <p:cNvPr id="2292" name="Google Shape;2292;p65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65"/>
          <p:cNvGrpSpPr/>
          <p:nvPr/>
        </p:nvGrpSpPr>
        <p:grpSpPr>
          <a:xfrm rot="-7507142">
            <a:off x="8716901" y="1365099"/>
            <a:ext cx="1010262" cy="1594241"/>
            <a:chOff x="322650" y="2571325"/>
            <a:chExt cx="573100" cy="904450"/>
          </a:xfrm>
        </p:grpSpPr>
        <p:sp>
          <p:nvSpPr>
            <p:cNvPr id="2306" name="Google Shape;2306;p65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3" name="Google Shape;2313;p65"/>
          <p:cNvSpPr/>
          <p:nvPr/>
        </p:nvSpPr>
        <p:spPr>
          <a:xfrm>
            <a:off x="5979500" y="4385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65"/>
          <p:cNvSpPr/>
          <p:nvPr/>
        </p:nvSpPr>
        <p:spPr>
          <a:xfrm>
            <a:off x="1321975" y="3364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65"/>
          <p:cNvSpPr/>
          <p:nvPr/>
        </p:nvSpPr>
        <p:spPr>
          <a:xfrm>
            <a:off x="6944700" y="9737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48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AutoNum type="arabicPeriod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5" name="Google Shape;4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56" name="Google Shape;456;p48"/>
          <p:cNvGrpSpPr/>
          <p:nvPr/>
        </p:nvGrpSpPr>
        <p:grpSpPr>
          <a:xfrm rot="10800000">
            <a:off x="6432984" y="-415905"/>
            <a:ext cx="3672415" cy="1331055"/>
            <a:chOff x="-1068127" y="3996205"/>
            <a:chExt cx="3672415" cy="1331055"/>
          </a:xfrm>
        </p:grpSpPr>
        <p:sp>
          <p:nvSpPr>
            <p:cNvPr id="457" name="Google Shape;457;p48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48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459" name="Google Shape;459;p48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8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8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8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8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8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8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8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8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8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8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8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8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8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8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8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8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8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8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8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8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8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8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8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8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8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8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8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8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8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8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8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8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8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" name="Google Shape;511;p48"/>
          <p:cNvGrpSpPr/>
          <p:nvPr/>
        </p:nvGrpSpPr>
        <p:grpSpPr>
          <a:xfrm rot="-6490771">
            <a:off x="7981703" y="226460"/>
            <a:ext cx="1854004" cy="1381948"/>
            <a:chOff x="4500175" y="3779525"/>
            <a:chExt cx="1136425" cy="847075"/>
          </a:xfrm>
        </p:grpSpPr>
        <p:sp>
          <p:nvSpPr>
            <p:cNvPr id="512" name="Google Shape;512;p4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48"/>
          <p:cNvGrpSpPr/>
          <p:nvPr/>
        </p:nvGrpSpPr>
        <p:grpSpPr>
          <a:xfrm rot="1397489">
            <a:off x="-274602" y="4314896"/>
            <a:ext cx="939977" cy="1657980"/>
            <a:chOff x="2797700" y="3217325"/>
            <a:chExt cx="682725" cy="1204225"/>
          </a:xfrm>
        </p:grpSpPr>
        <p:sp>
          <p:nvSpPr>
            <p:cNvPr id="524" name="Google Shape;524;p4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6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18" name="Google Shape;2318;p66"/>
          <p:cNvGrpSpPr/>
          <p:nvPr/>
        </p:nvGrpSpPr>
        <p:grpSpPr>
          <a:xfrm flipH="1" rot="10800000">
            <a:off x="6781458" y="-1018402"/>
            <a:ext cx="3596883" cy="1977069"/>
            <a:chOff x="4178350" y="2375050"/>
            <a:chExt cx="938350" cy="515775"/>
          </a:xfrm>
        </p:grpSpPr>
        <p:sp>
          <p:nvSpPr>
            <p:cNvPr id="2319" name="Google Shape;2319;p66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6" name="Google Shape;2326;p66"/>
          <p:cNvGrpSpPr/>
          <p:nvPr/>
        </p:nvGrpSpPr>
        <p:grpSpPr>
          <a:xfrm rot="1908640">
            <a:off x="-506044" y="3997171"/>
            <a:ext cx="1853891" cy="1381864"/>
            <a:chOff x="4500175" y="3779525"/>
            <a:chExt cx="1136425" cy="847075"/>
          </a:xfrm>
        </p:grpSpPr>
        <p:sp>
          <p:nvSpPr>
            <p:cNvPr id="2327" name="Google Shape;2327;p66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6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6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6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6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p66"/>
          <p:cNvGrpSpPr/>
          <p:nvPr/>
        </p:nvGrpSpPr>
        <p:grpSpPr>
          <a:xfrm rot="-10241612">
            <a:off x="8570423" y="-199156"/>
            <a:ext cx="730366" cy="1353767"/>
            <a:chOff x="2797700" y="3217325"/>
            <a:chExt cx="682725" cy="1204225"/>
          </a:xfrm>
        </p:grpSpPr>
        <p:sp>
          <p:nvSpPr>
            <p:cNvPr id="2339" name="Google Shape;2339;p6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6" name="Google Shape;2346;p66"/>
          <p:cNvGrpSpPr/>
          <p:nvPr/>
        </p:nvGrpSpPr>
        <p:grpSpPr>
          <a:xfrm>
            <a:off x="1247907" y="4602898"/>
            <a:ext cx="548733" cy="498301"/>
            <a:chOff x="3652400" y="3788700"/>
            <a:chExt cx="700450" cy="636075"/>
          </a:xfrm>
        </p:grpSpPr>
        <p:sp>
          <p:nvSpPr>
            <p:cNvPr id="2347" name="Google Shape;2347;p66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6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66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66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6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66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6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66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6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66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6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66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66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66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66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67"/>
          <p:cNvSpPr txBox="1"/>
          <p:nvPr>
            <p:ph hasCustomPrompt="1" type="title"/>
          </p:nvPr>
        </p:nvSpPr>
        <p:spPr>
          <a:xfrm>
            <a:off x="714300" y="1106125"/>
            <a:ext cx="771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2364" name="Google Shape;2364;p67"/>
          <p:cNvSpPr txBox="1"/>
          <p:nvPr>
            <p:ph idx="1" type="body"/>
          </p:nvPr>
        </p:nvSpPr>
        <p:spPr>
          <a:xfrm>
            <a:off x="714300" y="2895050"/>
            <a:ext cx="77154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730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2365" name="Google Shape;236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67"/>
          <p:cNvGrpSpPr/>
          <p:nvPr/>
        </p:nvGrpSpPr>
        <p:grpSpPr>
          <a:xfrm>
            <a:off x="-1395361" y="3069630"/>
            <a:ext cx="5889385" cy="2656239"/>
            <a:chOff x="5619200" y="4458200"/>
            <a:chExt cx="1647150" cy="742900"/>
          </a:xfrm>
        </p:grpSpPr>
        <p:sp>
          <p:nvSpPr>
            <p:cNvPr id="2367" name="Google Shape;2367;p6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67"/>
          <p:cNvGrpSpPr/>
          <p:nvPr/>
        </p:nvGrpSpPr>
        <p:grpSpPr>
          <a:xfrm rot="10800000">
            <a:off x="-455846" y="-473186"/>
            <a:ext cx="1481112" cy="2494740"/>
            <a:chOff x="3026750" y="1552825"/>
            <a:chExt cx="1108700" cy="1867600"/>
          </a:xfrm>
        </p:grpSpPr>
        <p:sp>
          <p:nvSpPr>
            <p:cNvPr id="2373" name="Google Shape;2373;p67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2" name="Google Shape;2392;p67"/>
          <p:cNvGrpSpPr/>
          <p:nvPr/>
        </p:nvGrpSpPr>
        <p:grpSpPr>
          <a:xfrm flipH="1" rot="10800000">
            <a:off x="5666089" y="-544904"/>
            <a:ext cx="4078069" cy="2428630"/>
            <a:chOff x="4178350" y="2375050"/>
            <a:chExt cx="938350" cy="515775"/>
          </a:xfrm>
        </p:grpSpPr>
        <p:sp>
          <p:nvSpPr>
            <p:cNvPr id="2393" name="Google Shape;2393;p67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0" name="Google Shape;2400;p67"/>
          <p:cNvGrpSpPr/>
          <p:nvPr/>
        </p:nvGrpSpPr>
        <p:grpSpPr>
          <a:xfrm rot="-8303019">
            <a:off x="7548876" y="301633"/>
            <a:ext cx="2662537" cy="2828630"/>
            <a:chOff x="4159600" y="887163"/>
            <a:chExt cx="1265600" cy="1344550"/>
          </a:xfrm>
        </p:grpSpPr>
        <p:sp>
          <p:nvSpPr>
            <p:cNvPr id="2401" name="Google Shape;2401;p67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6" name="Google Shape;2506;p67"/>
          <p:cNvSpPr/>
          <p:nvPr/>
        </p:nvSpPr>
        <p:spPr>
          <a:xfrm rot="900256">
            <a:off x="4082698" y="3959745"/>
            <a:ext cx="1751642" cy="156607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7" name="Google Shape;2507;p67"/>
          <p:cNvGrpSpPr/>
          <p:nvPr/>
        </p:nvGrpSpPr>
        <p:grpSpPr>
          <a:xfrm rot="10800000">
            <a:off x="4996947" y="-738449"/>
            <a:ext cx="1010203" cy="1594184"/>
            <a:chOff x="322650" y="2571325"/>
            <a:chExt cx="573100" cy="904450"/>
          </a:xfrm>
        </p:grpSpPr>
        <p:sp>
          <p:nvSpPr>
            <p:cNvPr id="2508" name="Google Shape;2508;p67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5" name="Google Shape;2515;p67"/>
          <p:cNvGrpSpPr/>
          <p:nvPr/>
        </p:nvGrpSpPr>
        <p:grpSpPr>
          <a:xfrm>
            <a:off x="364063" y="2647938"/>
            <a:ext cx="700450" cy="636075"/>
            <a:chOff x="3652400" y="3788700"/>
            <a:chExt cx="700450" cy="636075"/>
          </a:xfrm>
        </p:grpSpPr>
        <p:sp>
          <p:nvSpPr>
            <p:cNvPr id="2516" name="Google Shape;2516;p6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1" name="Google Shape;2531;p67"/>
          <p:cNvSpPr/>
          <p:nvPr/>
        </p:nvSpPr>
        <p:spPr>
          <a:xfrm>
            <a:off x="1619163" y="22902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2" name="Google Shape;2532;p67"/>
          <p:cNvGrpSpPr/>
          <p:nvPr/>
        </p:nvGrpSpPr>
        <p:grpSpPr>
          <a:xfrm rot="-1403899">
            <a:off x="905145" y="4196311"/>
            <a:ext cx="1168303" cy="1874471"/>
            <a:chOff x="2402100" y="3854125"/>
            <a:chExt cx="435600" cy="698825"/>
          </a:xfrm>
        </p:grpSpPr>
        <p:sp>
          <p:nvSpPr>
            <p:cNvPr id="2533" name="Google Shape;2533;p6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6" name="Google Shape;2546;p67"/>
          <p:cNvSpPr/>
          <p:nvPr/>
        </p:nvSpPr>
        <p:spPr>
          <a:xfrm>
            <a:off x="8093875" y="35195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7" name="Google Shape;2547;p67"/>
          <p:cNvGrpSpPr/>
          <p:nvPr/>
        </p:nvGrpSpPr>
        <p:grpSpPr>
          <a:xfrm>
            <a:off x="6784683" y="4041419"/>
            <a:ext cx="2073648" cy="1872714"/>
            <a:chOff x="1992250" y="544500"/>
            <a:chExt cx="1080250" cy="975575"/>
          </a:xfrm>
        </p:grpSpPr>
        <p:sp>
          <p:nvSpPr>
            <p:cNvPr id="2548" name="Google Shape;2548;p67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0" name="Google Shape;2550;p67"/>
          <p:cNvGrpSpPr/>
          <p:nvPr/>
        </p:nvGrpSpPr>
        <p:grpSpPr>
          <a:xfrm flipH="1" rot="-1971140">
            <a:off x="7655162" y="3911948"/>
            <a:ext cx="1853974" cy="1381926"/>
            <a:chOff x="4500175" y="3779525"/>
            <a:chExt cx="1136425" cy="847075"/>
          </a:xfrm>
        </p:grpSpPr>
        <p:sp>
          <p:nvSpPr>
            <p:cNvPr id="2551" name="Google Shape;2551;p6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2" name="Google Shape;2562;p67"/>
          <p:cNvGrpSpPr/>
          <p:nvPr/>
        </p:nvGrpSpPr>
        <p:grpSpPr>
          <a:xfrm rot="8728791">
            <a:off x="2127854" y="-397679"/>
            <a:ext cx="589483" cy="1039759"/>
            <a:chOff x="2797700" y="3217325"/>
            <a:chExt cx="682725" cy="1204225"/>
          </a:xfrm>
        </p:grpSpPr>
        <p:sp>
          <p:nvSpPr>
            <p:cNvPr id="2563" name="Google Shape;2563;p6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5"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68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2" name="Google Shape;2572;p68"/>
          <p:cNvGrpSpPr/>
          <p:nvPr/>
        </p:nvGrpSpPr>
        <p:grpSpPr>
          <a:xfrm flipH="1" rot="10800000">
            <a:off x="5732935" y="-934443"/>
            <a:ext cx="4033310" cy="2216956"/>
            <a:chOff x="4178350" y="2375050"/>
            <a:chExt cx="938350" cy="515775"/>
          </a:xfrm>
        </p:grpSpPr>
        <p:sp>
          <p:nvSpPr>
            <p:cNvPr id="2573" name="Google Shape;2573;p6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6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0" name="Google Shape;2580;p68"/>
          <p:cNvSpPr/>
          <p:nvPr/>
        </p:nvSpPr>
        <p:spPr>
          <a:xfrm flipH="1" rot="-7703151">
            <a:off x="7840623" y="450854"/>
            <a:ext cx="1751627" cy="156606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1" name="Google Shape;2581;p68"/>
          <p:cNvGrpSpPr/>
          <p:nvPr/>
        </p:nvGrpSpPr>
        <p:grpSpPr>
          <a:xfrm rot="-1615319">
            <a:off x="8553687" y="2224632"/>
            <a:ext cx="994894" cy="1675561"/>
            <a:chOff x="3026750" y="1552825"/>
            <a:chExt cx="1108700" cy="1867600"/>
          </a:xfrm>
        </p:grpSpPr>
        <p:sp>
          <p:nvSpPr>
            <p:cNvPr id="2582" name="Google Shape;2582;p68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8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8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8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68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68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8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68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8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8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8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8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8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8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8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8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8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8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8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1" name="Google Shape;2601;p68"/>
          <p:cNvGrpSpPr/>
          <p:nvPr/>
        </p:nvGrpSpPr>
        <p:grpSpPr>
          <a:xfrm rot="-1770465">
            <a:off x="7336470" y="3595724"/>
            <a:ext cx="2662548" cy="2828642"/>
            <a:chOff x="4159600" y="887163"/>
            <a:chExt cx="1265600" cy="1344550"/>
          </a:xfrm>
        </p:grpSpPr>
        <p:sp>
          <p:nvSpPr>
            <p:cNvPr id="2602" name="Google Shape;2602;p68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8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8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8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8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8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8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8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8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8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8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8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8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8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8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8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8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8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8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8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8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8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8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8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8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8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8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8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8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8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8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8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8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8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8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8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8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8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8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8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8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8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8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8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68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68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68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8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68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8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8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8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8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8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68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8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8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8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8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8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8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8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8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8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8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8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8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8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8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8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8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8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8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8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8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68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68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68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68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68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68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68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68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68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68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68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68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8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68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68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68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68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8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8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8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7" name="Google Shape;2707;p68"/>
          <p:cNvGrpSpPr/>
          <p:nvPr/>
        </p:nvGrpSpPr>
        <p:grpSpPr>
          <a:xfrm rot="-8100000">
            <a:off x="6005905" y="-489798"/>
            <a:ext cx="830250" cy="1464437"/>
            <a:chOff x="2797700" y="3217325"/>
            <a:chExt cx="682725" cy="1204225"/>
          </a:xfrm>
        </p:grpSpPr>
        <p:sp>
          <p:nvSpPr>
            <p:cNvPr id="2708" name="Google Shape;2708;p6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5" name="Google Shape;2715;p68"/>
          <p:cNvGrpSpPr/>
          <p:nvPr/>
        </p:nvGrpSpPr>
        <p:grpSpPr>
          <a:xfrm>
            <a:off x="7128200" y="417650"/>
            <a:ext cx="700450" cy="636075"/>
            <a:chOff x="3652400" y="3788700"/>
            <a:chExt cx="700450" cy="636075"/>
          </a:xfrm>
        </p:grpSpPr>
        <p:sp>
          <p:nvSpPr>
            <p:cNvPr id="2716" name="Google Shape;2716;p68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8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8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8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8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8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8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8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8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68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8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8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68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68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68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6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3" name="Google Shape;2733;p69"/>
          <p:cNvSpPr txBox="1"/>
          <p:nvPr>
            <p:ph idx="2" type="title"/>
          </p:nvPr>
        </p:nvSpPr>
        <p:spPr>
          <a:xfrm>
            <a:off x="711500" y="1619750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4" name="Google Shape;2734;p69"/>
          <p:cNvSpPr txBox="1"/>
          <p:nvPr>
            <p:ph idx="1" type="subTitle"/>
          </p:nvPr>
        </p:nvSpPr>
        <p:spPr>
          <a:xfrm>
            <a:off x="909119" y="2056675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35" name="Google Shape;2735;p69"/>
          <p:cNvSpPr txBox="1"/>
          <p:nvPr>
            <p:ph idx="3" type="title"/>
          </p:nvPr>
        </p:nvSpPr>
        <p:spPr>
          <a:xfrm>
            <a:off x="3365053" y="1619750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6" name="Google Shape;2736;p69"/>
          <p:cNvSpPr txBox="1"/>
          <p:nvPr>
            <p:ph idx="4" type="subTitle"/>
          </p:nvPr>
        </p:nvSpPr>
        <p:spPr>
          <a:xfrm>
            <a:off x="3562672" y="2056675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37" name="Google Shape;2737;p69"/>
          <p:cNvSpPr txBox="1"/>
          <p:nvPr>
            <p:ph idx="5" type="title"/>
          </p:nvPr>
        </p:nvSpPr>
        <p:spPr>
          <a:xfrm>
            <a:off x="6018604" y="1619750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8" name="Google Shape;2738;p69"/>
          <p:cNvSpPr txBox="1"/>
          <p:nvPr>
            <p:ph idx="6" type="subTitle"/>
          </p:nvPr>
        </p:nvSpPr>
        <p:spPr>
          <a:xfrm>
            <a:off x="6216223" y="2056675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39" name="Google Shape;2739;p69"/>
          <p:cNvSpPr txBox="1"/>
          <p:nvPr>
            <p:ph idx="7" type="title"/>
          </p:nvPr>
        </p:nvSpPr>
        <p:spPr>
          <a:xfrm>
            <a:off x="711500" y="3266825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0" name="Google Shape;2740;p69"/>
          <p:cNvSpPr txBox="1"/>
          <p:nvPr>
            <p:ph idx="8" type="subTitle"/>
          </p:nvPr>
        </p:nvSpPr>
        <p:spPr>
          <a:xfrm>
            <a:off x="909119" y="3703750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41" name="Google Shape;2741;p69"/>
          <p:cNvSpPr txBox="1"/>
          <p:nvPr>
            <p:ph idx="9" type="title"/>
          </p:nvPr>
        </p:nvSpPr>
        <p:spPr>
          <a:xfrm>
            <a:off x="3365053" y="3266825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2" name="Google Shape;2742;p69"/>
          <p:cNvSpPr txBox="1"/>
          <p:nvPr>
            <p:ph idx="13" type="subTitle"/>
          </p:nvPr>
        </p:nvSpPr>
        <p:spPr>
          <a:xfrm>
            <a:off x="3562672" y="3703750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43" name="Google Shape;2743;p69"/>
          <p:cNvSpPr txBox="1"/>
          <p:nvPr>
            <p:ph idx="14" type="title"/>
          </p:nvPr>
        </p:nvSpPr>
        <p:spPr>
          <a:xfrm>
            <a:off x="6018604" y="3266825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4" name="Google Shape;2744;p69"/>
          <p:cNvSpPr txBox="1"/>
          <p:nvPr>
            <p:ph idx="15" type="subTitle"/>
          </p:nvPr>
        </p:nvSpPr>
        <p:spPr>
          <a:xfrm>
            <a:off x="6216223" y="3703750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2745" name="Google Shape;2745;p69"/>
          <p:cNvGrpSpPr/>
          <p:nvPr/>
        </p:nvGrpSpPr>
        <p:grpSpPr>
          <a:xfrm rot="1173898">
            <a:off x="-1372120" y="3755390"/>
            <a:ext cx="2662527" cy="2828619"/>
            <a:chOff x="4159600" y="887163"/>
            <a:chExt cx="1265600" cy="1344550"/>
          </a:xfrm>
        </p:grpSpPr>
        <p:sp>
          <p:nvSpPr>
            <p:cNvPr id="2746" name="Google Shape;2746;p69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1" name="Google Shape;2851;p69"/>
          <p:cNvGrpSpPr/>
          <p:nvPr/>
        </p:nvGrpSpPr>
        <p:grpSpPr>
          <a:xfrm>
            <a:off x="7407388" y="134225"/>
            <a:ext cx="700450" cy="636075"/>
            <a:chOff x="3652400" y="3788700"/>
            <a:chExt cx="700450" cy="636075"/>
          </a:xfrm>
        </p:grpSpPr>
        <p:sp>
          <p:nvSpPr>
            <p:cNvPr id="2852" name="Google Shape;2852;p6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7" name="Google Shape;2867;p69"/>
          <p:cNvGrpSpPr/>
          <p:nvPr/>
        </p:nvGrpSpPr>
        <p:grpSpPr>
          <a:xfrm flipH="1" rot="-3039065">
            <a:off x="7837576" y="3923594"/>
            <a:ext cx="1593759" cy="1188216"/>
            <a:chOff x="4500175" y="3779525"/>
            <a:chExt cx="1136425" cy="847075"/>
          </a:xfrm>
        </p:grpSpPr>
        <p:sp>
          <p:nvSpPr>
            <p:cNvPr id="2868" name="Google Shape;2868;p6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9" name="Google Shape;2879;p69"/>
          <p:cNvGrpSpPr/>
          <p:nvPr/>
        </p:nvGrpSpPr>
        <p:grpSpPr>
          <a:xfrm flipH="1" rot="-9780778">
            <a:off x="8246956" y="-394089"/>
            <a:ext cx="1152981" cy="1851515"/>
            <a:chOff x="2402100" y="3854125"/>
            <a:chExt cx="435600" cy="698825"/>
          </a:xfrm>
        </p:grpSpPr>
        <p:sp>
          <p:nvSpPr>
            <p:cNvPr id="2880" name="Google Shape;2880;p6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70"/>
          <p:cNvSpPr txBox="1"/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5" name="Google Shape;2895;p70"/>
          <p:cNvSpPr txBox="1"/>
          <p:nvPr>
            <p:ph idx="1" type="subTitle"/>
          </p:nvPr>
        </p:nvSpPr>
        <p:spPr>
          <a:xfrm>
            <a:off x="5181600" y="1495425"/>
            <a:ext cx="3248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6" name="Google Shape;2896;p70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897" name="Google Shape;2897;p7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7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7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2" name="Google Shape;2902;p70"/>
          <p:cNvGrpSpPr/>
          <p:nvPr/>
        </p:nvGrpSpPr>
        <p:grpSpPr>
          <a:xfrm rot="1830642">
            <a:off x="-616982" y="3526264"/>
            <a:ext cx="2662575" cy="2828670"/>
            <a:chOff x="4159600" y="887163"/>
            <a:chExt cx="1265600" cy="1344550"/>
          </a:xfrm>
        </p:grpSpPr>
        <p:sp>
          <p:nvSpPr>
            <p:cNvPr id="2903" name="Google Shape;2903;p70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0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0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70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0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70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70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70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70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70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0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70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70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70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0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70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70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70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70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70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0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70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70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70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70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0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70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70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70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70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70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70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70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70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70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70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70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70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0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70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70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70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0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70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70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70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70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70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70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70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70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70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70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70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70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70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70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70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70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70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70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70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70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70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70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70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70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70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70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70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70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70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70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70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70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70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70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70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70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70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70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70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70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70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70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70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70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70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70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70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70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70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70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70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70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70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70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70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70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70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70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70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70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70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70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8" name="Google Shape;3008;p70"/>
          <p:cNvSpPr/>
          <p:nvPr/>
        </p:nvSpPr>
        <p:spPr>
          <a:xfrm flipH="1">
            <a:off x="1874321" y="3939389"/>
            <a:ext cx="1823629" cy="163029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9" name="Google Shape;3009;p70"/>
          <p:cNvGrpSpPr/>
          <p:nvPr/>
        </p:nvGrpSpPr>
        <p:grpSpPr>
          <a:xfrm rot="5400000">
            <a:off x="5452234" y="3356959"/>
            <a:ext cx="3286445" cy="4325700"/>
            <a:chOff x="1992250" y="544500"/>
            <a:chExt cx="1080250" cy="975575"/>
          </a:xfrm>
        </p:grpSpPr>
        <p:sp>
          <p:nvSpPr>
            <p:cNvPr id="3010" name="Google Shape;3010;p70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70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2" name="Google Shape;3012;p70"/>
          <p:cNvGrpSpPr/>
          <p:nvPr/>
        </p:nvGrpSpPr>
        <p:grpSpPr>
          <a:xfrm flipH="1" rot="-3296834">
            <a:off x="4233843" y="4324115"/>
            <a:ext cx="952535" cy="1529669"/>
            <a:chOff x="2402100" y="3854125"/>
            <a:chExt cx="435600" cy="698825"/>
          </a:xfrm>
        </p:grpSpPr>
        <p:sp>
          <p:nvSpPr>
            <p:cNvPr id="3013" name="Google Shape;3013;p7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7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7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7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7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7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7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7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7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7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7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7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7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6" name="Google Shape;3026;p70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3027" name="Google Shape;3027;p7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7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7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7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7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7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7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7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7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7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7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p70"/>
          <p:cNvGrpSpPr/>
          <p:nvPr/>
        </p:nvGrpSpPr>
        <p:grpSpPr>
          <a:xfrm>
            <a:off x="3516913" y="3649438"/>
            <a:ext cx="700450" cy="636075"/>
            <a:chOff x="3652400" y="3788700"/>
            <a:chExt cx="700450" cy="636075"/>
          </a:xfrm>
        </p:grpSpPr>
        <p:sp>
          <p:nvSpPr>
            <p:cNvPr id="3039" name="Google Shape;3039;p70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70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70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70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70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70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70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70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70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70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70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70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70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70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70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4" name="Google Shape;3054;p70"/>
          <p:cNvSpPr/>
          <p:nvPr/>
        </p:nvSpPr>
        <p:spPr>
          <a:xfrm>
            <a:off x="5291525" y="428551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p70"/>
          <p:cNvSpPr/>
          <p:nvPr/>
        </p:nvSpPr>
        <p:spPr>
          <a:xfrm>
            <a:off x="962800" y="19986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6" name="Google Shape;3056;p70"/>
          <p:cNvGrpSpPr/>
          <p:nvPr/>
        </p:nvGrpSpPr>
        <p:grpSpPr>
          <a:xfrm rot="9851469">
            <a:off x="2296895" y="-253023"/>
            <a:ext cx="830260" cy="1464455"/>
            <a:chOff x="2797700" y="3217325"/>
            <a:chExt cx="682725" cy="1204225"/>
          </a:xfrm>
        </p:grpSpPr>
        <p:sp>
          <p:nvSpPr>
            <p:cNvPr id="3057" name="Google Shape;3057;p70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70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70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70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70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70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70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4" name="Google Shape;3064;p70"/>
          <p:cNvGrpSpPr/>
          <p:nvPr/>
        </p:nvGrpSpPr>
        <p:grpSpPr>
          <a:xfrm flipH="1" rot="9240059">
            <a:off x="-404490" y="658891"/>
            <a:ext cx="1137802" cy="1827136"/>
            <a:chOff x="2402100" y="3854125"/>
            <a:chExt cx="435600" cy="698825"/>
          </a:xfrm>
        </p:grpSpPr>
        <p:sp>
          <p:nvSpPr>
            <p:cNvPr id="3065" name="Google Shape;3065;p7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7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7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7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7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7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7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7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7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7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7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7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7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7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71"/>
          <p:cNvSpPr txBox="1"/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0" name="Google Shape;3080;p71"/>
          <p:cNvSpPr txBox="1"/>
          <p:nvPr/>
        </p:nvSpPr>
        <p:spPr>
          <a:xfrm>
            <a:off x="714300" y="3671800"/>
            <a:ext cx="351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b="1" i="0" lang="en" sz="1100" u="none" cap="none" strike="noStrike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b="1" i="0" lang="en" sz="1100" u="none" cap="none" strike="noStrike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b="0" i="0" sz="1100" u="none" cap="none" strike="noStrike">
              <a:solidFill>
                <a:srgbClr val="53484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081" name="Google Shape;3081;p71"/>
          <p:cNvGrpSpPr/>
          <p:nvPr/>
        </p:nvGrpSpPr>
        <p:grpSpPr>
          <a:xfrm flipH="1">
            <a:off x="4158345" y="3023543"/>
            <a:ext cx="5569483" cy="2776726"/>
            <a:chOff x="4178350" y="2375050"/>
            <a:chExt cx="938350" cy="515775"/>
          </a:xfrm>
        </p:grpSpPr>
        <p:sp>
          <p:nvSpPr>
            <p:cNvPr id="3082" name="Google Shape;3082;p7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7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7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7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7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7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7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9" name="Google Shape;3089;p71"/>
          <p:cNvGrpSpPr/>
          <p:nvPr/>
        </p:nvGrpSpPr>
        <p:grpSpPr>
          <a:xfrm rot="10800000">
            <a:off x="4571871" y="-836746"/>
            <a:ext cx="5590592" cy="2521477"/>
            <a:chOff x="5619200" y="4458200"/>
            <a:chExt cx="1647150" cy="742900"/>
          </a:xfrm>
        </p:grpSpPr>
        <p:sp>
          <p:nvSpPr>
            <p:cNvPr id="3090" name="Google Shape;3090;p7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7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7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7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7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5" name="Google Shape;3095;p71"/>
          <p:cNvSpPr/>
          <p:nvPr/>
        </p:nvSpPr>
        <p:spPr>
          <a:xfrm flipH="1" rot="-1867515">
            <a:off x="-929194" y="4141746"/>
            <a:ext cx="1902871" cy="170124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6" name="Google Shape;3096;p71"/>
          <p:cNvGrpSpPr/>
          <p:nvPr/>
        </p:nvGrpSpPr>
        <p:grpSpPr>
          <a:xfrm rot="-9039059">
            <a:off x="8621746" y="823215"/>
            <a:ext cx="996285" cy="1600731"/>
            <a:chOff x="2402100" y="3854125"/>
            <a:chExt cx="435600" cy="698825"/>
          </a:xfrm>
        </p:grpSpPr>
        <p:sp>
          <p:nvSpPr>
            <p:cNvPr id="3097" name="Google Shape;3097;p7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7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7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7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7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7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7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7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7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7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7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7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7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0" name="Google Shape;3110;p71"/>
          <p:cNvSpPr/>
          <p:nvPr/>
        </p:nvSpPr>
        <p:spPr>
          <a:xfrm flipH="1" rot="7705557">
            <a:off x="-161596" y="-338710"/>
            <a:ext cx="1209305" cy="1081271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1" name="Google Shape;3111;p71"/>
          <p:cNvGrpSpPr/>
          <p:nvPr/>
        </p:nvGrpSpPr>
        <p:grpSpPr>
          <a:xfrm rot="-7867282">
            <a:off x="7249909" y="-985662"/>
            <a:ext cx="1481175" cy="2494610"/>
            <a:chOff x="3026750" y="1552825"/>
            <a:chExt cx="1108700" cy="1867600"/>
          </a:xfrm>
        </p:grpSpPr>
        <p:sp>
          <p:nvSpPr>
            <p:cNvPr id="3112" name="Google Shape;3112;p7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7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7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7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7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7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7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7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7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7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7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7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7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7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7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7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7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7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7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1" name="Google Shape;3131;p71"/>
          <p:cNvSpPr/>
          <p:nvPr/>
        </p:nvSpPr>
        <p:spPr>
          <a:xfrm>
            <a:off x="6563950" y="28201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2" name="Google Shape;3132;p71"/>
          <p:cNvGrpSpPr/>
          <p:nvPr/>
        </p:nvGrpSpPr>
        <p:grpSpPr>
          <a:xfrm flipH="1" rot="-1971140">
            <a:off x="7502712" y="3529948"/>
            <a:ext cx="1853974" cy="1381926"/>
            <a:chOff x="4500175" y="3779525"/>
            <a:chExt cx="1136425" cy="847075"/>
          </a:xfrm>
        </p:grpSpPr>
        <p:sp>
          <p:nvSpPr>
            <p:cNvPr id="3133" name="Google Shape;3133;p7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7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7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7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7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7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7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7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7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7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7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4" name="Google Shape;3144;p71"/>
          <p:cNvSpPr/>
          <p:nvPr/>
        </p:nvSpPr>
        <p:spPr>
          <a:xfrm>
            <a:off x="5742325" y="101166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5" name="Google Shape;3145;p71"/>
          <p:cNvGrpSpPr/>
          <p:nvPr/>
        </p:nvGrpSpPr>
        <p:grpSpPr>
          <a:xfrm flipH="1" rot="-10660414">
            <a:off x="2131055" y="-249195"/>
            <a:ext cx="1038639" cy="774187"/>
            <a:chOff x="4500175" y="3779525"/>
            <a:chExt cx="1136425" cy="847075"/>
          </a:xfrm>
        </p:grpSpPr>
        <p:sp>
          <p:nvSpPr>
            <p:cNvPr id="3146" name="Google Shape;3146;p7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7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7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7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7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7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7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7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7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7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7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71"/>
          <p:cNvGrpSpPr/>
          <p:nvPr/>
        </p:nvGrpSpPr>
        <p:grpSpPr>
          <a:xfrm>
            <a:off x="4158338" y="482113"/>
            <a:ext cx="610325" cy="417350"/>
            <a:chOff x="364525" y="2023775"/>
            <a:chExt cx="610325" cy="417350"/>
          </a:xfrm>
        </p:grpSpPr>
        <p:sp>
          <p:nvSpPr>
            <p:cNvPr id="3158" name="Google Shape;3158;p71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71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71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71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71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71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71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71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6" name="Google Shape;3166;p71"/>
          <p:cNvSpPr txBox="1"/>
          <p:nvPr>
            <p:ph idx="1" type="subTitle"/>
          </p:nvPr>
        </p:nvSpPr>
        <p:spPr>
          <a:xfrm>
            <a:off x="714300" y="2307000"/>
            <a:ext cx="3248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4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72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73"/>
          <p:cNvSpPr txBox="1"/>
          <p:nvPr>
            <p:ph type="title"/>
          </p:nvPr>
        </p:nvSpPr>
        <p:spPr>
          <a:xfrm>
            <a:off x="714300" y="545750"/>
            <a:ext cx="77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1" name="Google Shape;3171;p73"/>
          <p:cNvSpPr txBox="1"/>
          <p:nvPr>
            <p:ph idx="1" type="body"/>
          </p:nvPr>
        </p:nvSpPr>
        <p:spPr>
          <a:xfrm>
            <a:off x="709500" y="1152475"/>
            <a:ext cx="360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72" name="Google Shape;3172;p73"/>
          <p:cNvSpPr txBox="1"/>
          <p:nvPr>
            <p:ph idx="2" type="body"/>
          </p:nvPr>
        </p:nvSpPr>
        <p:spPr>
          <a:xfrm>
            <a:off x="4832400" y="1152475"/>
            <a:ext cx="360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73" name="Google Shape;317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174" name="Google Shape;3174;p73"/>
          <p:cNvGrpSpPr/>
          <p:nvPr/>
        </p:nvGrpSpPr>
        <p:grpSpPr>
          <a:xfrm>
            <a:off x="5158390" y="4420747"/>
            <a:ext cx="5152105" cy="2831811"/>
            <a:chOff x="4178350" y="2375050"/>
            <a:chExt cx="938350" cy="515775"/>
          </a:xfrm>
        </p:grpSpPr>
        <p:sp>
          <p:nvSpPr>
            <p:cNvPr id="3175" name="Google Shape;3175;p7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7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7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7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7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7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7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2" name="Google Shape;3182;p73"/>
          <p:cNvSpPr/>
          <p:nvPr/>
        </p:nvSpPr>
        <p:spPr>
          <a:xfrm rot="250">
            <a:off x="4216749" y="4568933"/>
            <a:ext cx="1515726" cy="135524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3" name="Google Shape;3183;p73"/>
          <p:cNvGrpSpPr/>
          <p:nvPr/>
        </p:nvGrpSpPr>
        <p:grpSpPr>
          <a:xfrm>
            <a:off x="-755102" y="-2627035"/>
            <a:ext cx="3602094" cy="3253055"/>
            <a:chOff x="1992250" y="544500"/>
            <a:chExt cx="1080250" cy="975575"/>
          </a:xfrm>
        </p:grpSpPr>
        <p:sp>
          <p:nvSpPr>
            <p:cNvPr id="3184" name="Google Shape;3184;p7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7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6" name="Google Shape;3186;p73"/>
          <p:cNvGrpSpPr/>
          <p:nvPr/>
        </p:nvGrpSpPr>
        <p:grpSpPr>
          <a:xfrm rot="9965767">
            <a:off x="8251060" y="-1707548"/>
            <a:ext cx="1296283" cy="3533031"/>
            <a:chOff x="10084800" y="4174013"/>
            <a:chExt cx="585175" cy="1594900"/>
          </a:xfrm>
        </p:grpSpPr>
        <p:sp>
          <p:nvSpPr>
            <p:cNvPr id="3187" name="Google Shape;3187;p73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8" name="Google Shape;3188;p73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3189" name="Google Shape;3189;p73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73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73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73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73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73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73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73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73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73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73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73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73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02" name="Google Shape;3202;p73"/>
          <p:cNvGrpSpPr/>
          <p:nvPr/>
        </p:nvGrpSpPr>
        <p:grpSpPr>
          <a:xfrm>
            <a:off x="5861950" y="4553275"/>
            <a:ext cx="700450" cy="636075"/>
            <a:chOff x="3652400" y="3788700"/>
            <a:chExt cx="700450" cy="636075"/>
          </a:xfrm>
        </p:grpSpPr>
        <p:sp>
          <p:nvSpPr>
            <p:cNvPr id="3203" name="Google Shape;3203;p7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7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7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7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7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7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7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7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7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7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7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7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7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7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7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8" name="Google Shape;3218;p73"/>
          <p:cNvGrpSpPr/>
          <p:nvPr/>
        </p:nvGrpSpPr>
        <p:grpSpPr>
          <a:xfrm rot="-1958260">
            <a:off x="8555882" y="3984798"/>
            <a:ext cx="686618" cy="1211092"/>
            <a:chOff x="2797700" y="3217325"/>
            <a:chExt cx="682725" cy="1204225"/>
          </a:xfrm>
        </p:grpSpPr>
        <p:sp>
          <p:nvSpPr>
            <p:cNvPr id="3219" name="Google Shape;3219;p7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7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7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7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7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7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7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9"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9" name="Google Shape;3229;p79"/>
          <p:cNvGrpSpPr/>
          <p:nvPr/>
        </p:nvGrpSpPr>
        <p:grpSpPr>
          <a:xfrm flipH="1" rot="10800000">
            <a:off x="-2094831" y="-848617"/>
            <a:ext cx="6467864" cy="2656239"/>
            <a:chOff x="5619200" y="4458200"/>
            <a:chExt cx="1647150" cy="742900"/>
          </a:xfrm>
        </p:grpSpPr>
        <p:sp>
          <p:nvSpPr>
            <p:cNvPr id="3230" name="Google Shape;3230;p7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7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7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7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7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5" name="Google Shape;3235;p79"/>
          <p:cNvGrpSpPr/>
          <p:nvPr/>
        </p:nvGrpSpPr>
        <p:grpSpPr>
          <a:xfrm>
            <a:off x="170572" y="3531890"/>
            <a:ext cx="4519000" cy="2428630"/>
            <a:chOff x="4178350" y="2375050"/>
            <a:chExt cx="938350" cy="515775"/>
          </a:xfrm>
        </p:grpSpPr>
        <p:sp>
          <p:nvSpPr>
            <p:cNvPr id="3236" name="Google Shape;3236;p7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7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7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7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7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7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7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3" name="Google Shape;3243;p79"/>
          <p:cNvGrpSpPr/>
          <p:nvPr/>
        </p:nvGrpSpPr>
        <p:grpSpPr>
          <a:xfrm rot="-423650">
            <a:off x="-1188125" y="3188595"/>
            <a:ext cx="2662512" cy="2828603"/>
            <a:chOff x="4159600" y="887163"/>
            <a:chExt cx="1265600" cy="1344550"/>
          </a:xfrm>
        </p:grpSpPr>
        <p:sp>
          <p:nvSpPr>
            <p:cNvPr id="3244" name="Google Shape;3244;p79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79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79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79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79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79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9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9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9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9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9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9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9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9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9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9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9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9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9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9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9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9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9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9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9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9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9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9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9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9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9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9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9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9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9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9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9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9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9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9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9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9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9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9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9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9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9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9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9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9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9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9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9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9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9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9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9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9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9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9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9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9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9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9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9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9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9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9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9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9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9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9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9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9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9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9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9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9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9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9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9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9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9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9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9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9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9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9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9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9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9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9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9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9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9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9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9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9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9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9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9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9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9" name="Google Shape;3349;p79"/>
          <p:cNvGrpSpPr/>
          <p:nvPr/>
        </p:nvGrpSpPr>
        <p:grpSpPr>
          <a:xfrm rot="-10163243">
            <a:off x="-354404" y="-133329"/>
            <a:ext cx="1386418" cy="2334096"/>
            <a:chOff x="3026750" y="1552825"/>
            <a:chExt cx="1108700" cy="1867600"/>
          </a:xfrm>
        </p:grpSpPr>
        <p:sp>
          <p:nvSpPr>
            <p:cNvPr id="3350" name="Google Shape;3350;p79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9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9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9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9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9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9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9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9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9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9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9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9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9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9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9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9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9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9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9" name="Google Shape;3369;p79"/>
          <p:cNvGrpSpPr/>
          <p:nvPr/>
        </p:nvGrpSpPr>
        <p:grpSpPr>
          <a:xfrm rot="-10011506">
            <a:off x="8529635" y="-341539"/>
            <a:ext cx="922899" cy="1480674"/>
            <a:chOff x="2402100" y="3854125"/>
            <a:chExt cx="435600" cy="698825"/>
          </a:xfrm>
        </p:grpSpPr>
        <p:sp>
          <p:nvSpPr>
            <p:cNvPr id="3370" name="Google Shape;3370;p7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7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7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7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7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7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3" name="Google Shape;3383;p79"/>
          <p:cNvGrpSpPr/>
          <p:nvPr/>
        </p:nvGrpSpPr>
        <p:grpSpPr>
          <a:xfrm>
            <a:off x="8495813" y="4058044"/>
            <a:ext cx="846716" cy="1493480"/>
            <a:chOff x="2797700" y="3217325"/>
            <a:chExt cx="682725" cy="1204225"/>
          </a:xfrm>
        </p:grpSpPr>
        <p:sp>
          <p:nvSpPr>
            <p:cNvPr id="3384" name="Google Shape;3384;p7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7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7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7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7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7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7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1" name="Google Shape;3391;p79"/>
          <p:cNvGrpSpPr/>
          <p:nvPr/>
        </p:nvGrpSpPr>
        <p:grpSpPr>
          <a:xfrm rot="10800000">
            <a:off x="7485622" y="-1132524"/>
            <a:ext cx="1010203" cy="1594184"/>
            <a:chOff x="322650" y="2571325"/>
            <a:chExt cx="573100" cy="904450"/>
          </a:xfrm>
        </p:grpSpPr>
        <p:sp>
          <p:nvSpPr>
            <p:cNvPr id="3392" name="Google Shape;3392;p7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7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7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7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7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7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9" name="Google Shape;3399;p79"/>
          <p:cNvGrpSpPr/>
          <p:nvPr/>
        </p:nvGrpSpPr>
        <p:grpSpPr>
          <a:xfrm>
            <a:off x="2881963" y="715675"/>
            <a:ext cx="700450" cy="636075"/>
            <a:chOff x="3652400" y="3788700"/>
            <a:chExt cx="700450" cy="636075"/>
          </a:xfrm>
        </p:grpSpPr>
        <p:sp>
          <p:nvSpPr>
            <p:cNvPr id="3400" name="Google Shape;3400;p7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7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7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7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7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7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7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7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7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7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7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7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7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7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7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5" name="Google Shape;3415;p79"/>
          <p:cNvSpPr txBox="1"/>
          <p:nvPr>
            <p:ph idx="1" type="body"/>
          </p:nvPr>
        </p:nvSpPr>
        <p:spPr>
          <a:xfrm>
            <a:off x="829125" y="2205750"/>
            <a:ext cx="3201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6" name="Google Shape;3416;p79"/>
          <p:cNvSpPr txBox="1"/>
          <p:nvPr>
            <p:ph type="title"/>
          </p:nvPr>
        </p:nvSpPr>
        <p:spPr>
          <a:xfrm>
            <a:off x="5319900" y="1757163"/>
            <a:ext cx="3109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3" name="Google Shape;533;p49"/>
          <p:cNvSpPr txBox="1"/>
          <p:nvPr>
            <p:ph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4" name="Google Shape;534;p49"/>
          <p:cNvSpPr txBox="1"/>
          <p:nvPr>
            <p:ph idx="1" type="subTitle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49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6" name="Google Shape;536;p49"/>
          <p:cNvSpPr txBox="1"/>
          <p:nvPr>
            <p:ph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7" name="Google Shape;537;p49"/>
          <p:cNvSpPr txBox="1"/>
          <p:nvPr>
            <p:ph idx="5" type="subTitle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49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9" name="Google Shape;539;p49"/>
          <p:cNvSpPr txBox="1"/>
          <p:nvPr>
            <p:ph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0" name="Google Shape;540;p49"/>
          <p:cNvSpPr txBox="1"/>
          <p:nvPr>
            <p:ph idx="8" type="subTitle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49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2" name="Google Shape;542;p49"/>
          <p:cNvSpPr txBox="1"/>
          <p:nvPr>
            <p:ph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3" name="Google Shape;543;p49"/>
          <p:cNvSpPr txBox="1"/>
          <p:nvPr>
            <p:ph idx="14" type="subTitle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4" name="Google Shape;544;p49"/>
          <p:cNvGrpSpPr/>
          <p:nvPr/>
        </p:nvGrpSpPr>
        <p:grpSpPr>
          <a:xfrm>
            <a:off x="-1289914" y="3847378"/>
            <a:ext cx="5081458" cy="2291921"/>
            <a:chOff x="5619200" y="4458200"/>
            <a:chExt cx="1647150" cy="742900"/>
          </a:xfrm>
        </p:grpSpPr>
        <p:sp>
          <p:nvSpPr>
            <p:cNvPr id="545" name="Google Shape;545;p4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49"/>
          <p:cNvGrpSpPr/>
          <p:nvPr/>
        </p:nvGrpSpPr>
        <p:grpSpPr>
          <a:xfrm flipH="1" rot="10800000">
            <a:off x="6148690" y="-1042184"/>
            <a:ext cx="4256731" cy="2205454"/>
            <a:chOff x="4178350" y="2375050"/>
            <a:chExt cx="938350" cy="515775"/>
          </a:xfrm>
        </p:grpSpPr>
        <p:sp>
          <p:nvSpPr>
            <p:cNvPr id="551" name="Google Shape;551;p4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49"/>
          <p:cNvGrpSpPr/>
          <p:nvPr/>
        </p:nvGrpSpPr>
        <p:grpSpPr>
          <a:xfrm>
            <a:off x="111850" y="1207775"/>
            <a:ext cx="700450" cy="636075"/>
            <a:chOff x="3652400" y="3788700"/>
            <a:chExt cx="700450" cy="636075"/>
          </a:xfrm>
        </p:grpSpPr>
        <p:sp>
          <p:nvSpPr>
            <p:cNvPr id="559" name="Google Shape;559;p4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49"/>
          <p:cNvGrpSpPr/>
          <p:nvPr/>
        </p:nvGrpSpPr>
        <p:grpSpPr>
          <a:xfrm rot="-2328237">
            <a:off x="8085383" y="4198637"/>
            <a:ext cx="1546773" cy="2481612"/>
            <a:chOff x="2402100" y="3854125"/>
            <a:chExt cx="435600" cy="698825"/>
          </a:xfrm>
        </p:grpSpPr>
        <p:sp>
          <p:nvSpPr>
            <p:cNvPr id="575" name="Google Shape;575;p4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" name="Google Shape;588;p49"/>
          <p:cNvSpPr/>
          <p:nvPr/>
        </p:nvSpPr>
        <p:spPr>
          <a:xfrm rot="10156090">
            <a:off x="-272109" y="-268359"/>
            <a:ext cx="1468398" cy="131302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49"/>
          <p:cNvGrpSpPr/>
          <p:nvPr/>
        </p:nvGrpSpPr>
        <p:grpSpPr>
          <a:xfrm rot="-1366232">
            <a:off x="8503460" y="3280683"/>
            <a:ext cx="1014294" cy="1600729"/>
            <a:chOff x="322650" y="2571325"/>
            <a:chExt cx="573100" cy="904450"/>
          </a:xfrm>
        </p:grpSpPr>
        <p:sp>
          <p:nvSpPr>
            <p:cNvPr id="590" name="Google Shape;590;p4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49"/>
          <p:cNvGrpSpPr/>
          <p:nvPr/>
        </p:nvGrpSpPr>
        <p:grpSpPr>
          <a:xfrm>
            <a:off x="8429688" y="975913"/>
            <a:ext cx="610325" cy="417350"/>
            <a:chOff x="364525" y="2023775"/>
            <a:chExt cx="610325" cy="417350"/>
          </a:xfrm>
        </p:grpSpPr>
        <p:sp>
          <p:nvSpPr>
            <p:cNvPr id="598" name="Google Shape;598;p49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/>
          <p:nvPr>
            <p:ph type="title"/>
          </p:nvPr>
        </p:nvSpPr>
        <p:spPr>
          <a:xfrm>
            <a:off x="1504950" y="1714500"/>
            <a:ext cx="61341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08" name="Google Shape;608;p50"/>
          <p:cNvGrpSpPr/>
          <p:nvPr/>
        </p:nvGrpSpPr>
        <p:grpSpPr>
          <a:xfrm>
            <a:off x="-1255835" y="4146197"/>
            <a:ext cx="5152105" cy="2831811"/>
            <a:chOff x="4178350" y="2375050"/>
            <a:chExt cx="938350" cy="515775"/>
          </a:xfrm>
        </p:grpSpPr>
        <p:sp>
          <p:nvSpPr>
            <p:cNvPr id="609" name="Google Shape;609;p50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50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617" name="Google Shape;617;p5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50"/>
          <p:cNvSpPr/>
          <p:nvPr/>
        </p:nvSpPr>
        <p:spPr>
          <a:xfrm flipH="1" rot="9409066">
            <a:off x="3269655" y="-317017"/>
            <a:ext cx="1823640" cy="163026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p50"/>
          <p:cNvGrpSpPr/>
          <p:nvPr/>
        </p:nvGrpSpPr>
        <p:grpSpPr>
          <a:xfrm flipH="1" rot="697309">
            <a:off x="-375863" y="3061657"/>
            <a:ext cx="1137809" cy="1827148"/>
            <a:chOff x="2402100" y="3854125"/>
            <a:chExt cx="435600" cy="698825"/>
          </a:xfrm>
        </p:grpSpPr>
        <p:sp>
          <p:nvSpPr>
            <p:cNvPr id="624" name="Google Shape;624;p5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50"/>
          <p:cNvGrpSpPr/>
          <p:nvPr/>
        </p:nvGrpSpPr>
        <p:grpSpPr>
          <a:xfrm flipH="1" rot="-2991672">
            <a:off x="7635146" y="3864859"/>
            <a:ext cx="1853844" cy="1381829"/>
            <a:chOff x="4500175" y="3779525"/>
            <a:chExt cx="1136425" cy="847075"/>
          </a:xfrm>
        </p:grpSpPr>
        <p:sp>
          <p:nvSpPr>
            <p:cNvPr id="638" name="Google Shape;638;p5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50"/>
          <p:cNvGrpSpPr/>
          <p:nvPr/>
        </p:nvGrpSpPr>
        <p:grpSpPr>
          <a:xfrm rot="7758794">
            <a:off x="317056" y="-677684"/>
            <a:ext cx="1063054" cy="1875069"/>
            <a:chOff x="2797700" y="3217325"/>
            <a:chExt cx="682725" cy="1204225"/>
          </a:xfrm>
        </p:grpSpPr>
        <p:sp>
          <p:nvSpPr>
            <p:cNvPr id="650" name="Google Shape;650;p50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50"/>
          <p:cNvGrpSpPr/>
          <p:nvPr/>
        </p:nvGrpSpPr>
        <p:grpSpPr>
          <a:xfrm>
            <a:off x="739738" y="3918063"/>
            <a:ext cx="700450" cy="636075"/>
            <a:chOff x="3652400" y="3788700"/>
            <a:chExt cx="700450" cy="636075"/>
          </a:xfrm>
        </p:grpSpPr>
        <p:sp>
          <p:nvSpPr>
            <p:cNvPr id="658" name="Google Shape;658;p50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50"/>
          <p:cNvSpPr/>
          <p:nvPr/>
        </p:nvSpPr>
        <p:spPr>
          <a:xfrm>
            <a:off x="229375" y="9033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0"/>
          <p:cNvSpPr/>
          <p:nvPr/>
        </p:nvSpPr>
        <p:spPr>
          <a:xfrm>
            <a:off x="7687450" y="470462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50"/>
          <p:cNvGrpSpPr/>
          <p:nvPr/>
        </p:nvGrpSpPr>
        <p:grpSpPr>
          <a:xfrm flipH="1" rot="9809556">
            <a:off x="7943661" y="-185273"/>
            <a:ext cx="1481184" cy="2494530"/>
            <a:chOff x="3026750" y="1552825"/>
            <a:chExt cx="1108700" cy="1867600"/>
          </a:xfrm>
        </p:grpSpPr>
        <p:sp>
          <p:nvSpPr>
            <p:cNvPr id="676" name="Google Shape;676;p50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50"/>
          <p:cNvSpPr txBox="1"/>
          <p:nvPr>
            <p:ph idx="1" type="subTitle"/>
          </p:nvPr>
        </p:nvSpPr>
        <p:spPr>
          <a:xfrm>
            <a:off x="2640575" y="2657950"/>
            <a:ext cx="38628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1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98" name="Google Shape;698;p51"/>
          <p:cNvGrpSpPr/>
          <p:nvPr/>
        </p:nvGrpSpPr>
        <p:grpSpPr>
          <a:xfrm>
            <a:off x="-968865" y="4042420"/>
            <a:ext cx="4033310" cy="2216956"/>
            <a:chOff x="4178350" y="2375050"/>
            <a:chExt cx="938350" cy="515775"/>
          </a:xfrm>
        </p:grpSpPr>
        <p:sp>
          <p:nvSpPr>
            <p:cNvPr id="699" name="Google Shape;699;p5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" name="Google Shape;706;p51"/>
          <p:cNvSpPr txBox="1"/>
          <p:nvPr>
            <p:ph idx="2" type="title"/>
          </p:nvPr>
        </p:nvSpPr>
        <p:spPr>
          <a:xfrm>
            <a:off x="739275" y="1586050"/>
            <a:ext cx="21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07" name="Google Shape;707;p51"/>
          <p:cNvSpPr txBox="1"/>
          <p:nvPr>
            <p:ph idx="1" type="subTitle"/>
          </p:nvPr>
        </p:nvSpPr>
        <p:spPr>
          <a:xfrm>
            <a:off x="917725" y="2022975"/>
            <a:ext cx="1820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08" name="Google Shape;708;p51"/>
          <p:cNvSpPr txBox="1"/>
          <p:nvPr>
            <p:ph idx="3" type="title"/>
          </p:nvPr>
        </p:nvSpPr>
        <p:spPr>
          <a:xfrm>
            <a:off x="3497484" y="1586050"/>
            <a:ext cx="21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09" name="Google Shape;709;p51"/>
          <p:cNvSpPr txBox="1"/>
          <p:nvPr>
            <p:ph idx="4" type="subTitle"/>
          </p:nvPr>
        </p:nvSpPr>
        <p:spPr>
          <a:xfrm>
            <a:off x="3675927" y="2022975"/>
            <a:ext cx="1820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10" name="Google Shape;710;p51"/>
          <p:cNvSpPr txBox="1"/>
          <p:nvPr>
            <p:ph idx="5" type="title"/>
          </p:nvPr>
        </p:nvSpPr>
        <p:spPr>
          <a:xfrm>
            <a:off x="6255669" y="1586050"/>
            <a:ext cx="21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1" name="Google Shape;711;p51"/>
          <p:cNvSpPr txBox="1"/>
          <p:nvPr>
            <p:ph idx="6" type="subTitle"/>
          </p:nvPr>
        </p:nvSpPr>
        <p:spPr>
          <a:xfrm>
            <a:off x="6434105" y="2022975"/>
            <a:ext cx="1820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712" name="Google Shape;712;p51"/>
          <p:cNvGrpSpPr/>
          <p:nvPr/>
        </p:nvGrpSpPr>
        <p:grpSpPr>
          <a:xfrm flipH="1">
            <a:off x="4934001" y="3770105"/>
            <a:ext cx="5889385" cy="2656239"/>
            <a:chOff x="5619200" y="4458200"/>
            <a:chExt cx="1647150" cy="742900"/>
          </a:xfrm>
        </p:grpSpPr>
        <p:sp>
          <p:nvSpPr>
            <p:cNvPr id="713" name="Google Shape;713;p5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51"/>
          <p:cNvSpPr/>
          <p:nvPr/>
        </p:nvSpPr>
        <p:spPr>
          <a:xfrm rot="-902929">
            <a:off x="1886651" y="3970630"/>
            <a:ext cx="1751665" cy="156607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51"/>
          <p:cNvGrpSpPr/>
          <p:nvPr/>
        </p:nvGrpSpPr>
        <p:grpSpPr>
          <a:xfrm rot="2510711">
            <a:off x="-447363" y="3313698"/>
            <a:ext cx="892133" cy="1431825"/>
            <a:chOff x="2402100" y="3854125"/>
            <a:chExt cx="435600" cy="698825"/>
          </a:xfrm>
        </p:grpSpPr>
        <p:sp>
          <p:nvSpPr>
            <p:cNvPr id="720" name="Google Shape;720;p5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51"/>
          <p:cNvGrpSpPr/>
          <p:nvPr/>
        </p:nvGrpSpPr>
        <p:grpSpPr>
          <a:xfrm flipH="1" rot="-3072683">
            <a:off x="4221003" y="4225120"/>
            <a:ext cx="1152957" cy="1851544"/>
            <a:chOff x="2402100" y="3854125"/>
            <a:chExt cx="435600" cy="698825"/>
          </a:xfrm>
        </p:grpSpPr>
        <p:sp>
          <p:nvSpPr>
            <p:cNvPr id="734" name="Google Shape;734;p5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1"/>
          <p:cNvGrpSpPr/>
          <p:nvPr/>
        </p:nvGrpSpPr>
        <p:grpSpPr>
          <a:xfrm rot="418436">
            <a:off x="8074456" y="3054449"/>
            <a:ext cx="1481094" cy="2494688"/>
            <a:chOff x="3026750" y="1552825"/>
            <a:chExt cx="1108700" cy="1867600"/>
          </a:xfrm>
        </p:grpSpPr>
        <p:sp>
          <p:nvSpPr>
            <p:cNvPr id="748" name="Google Shape;748;p5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51"/>
          <p:cNvGrpSpPr/>
          <p:nvPr/>
        </p:nvGrpSpPr>
        <p:grpSpPr>
          <a:xfrm>
            <a:off x="7050713" y="4328538"/>
            <a:ext cx="700450" cy="636075"/>
            <a:chOff x="3652400" y="3788700"/>
            <a:chExt cx="700450" cy="636075"/>
          </a:xfrm>
        </p:grpSpPr>
        <p:sp>
          <p:nvSpPr>
            <p:cNvPr id="768" name="Google Shape;768;p5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51"/>
          <p:cNvGrpSpPr/>
          <p:nvPr/>
        </p:nvGrpSpPr>
        <p:grpSpPr>
          <a:xfrm rot="2397965">
            <a:off x="542309" y="4654406"/>
            <a:ext cx="1392016" cy="1037643"/>
            <a:chOff x="4500175" y="3779525"/>
            <a:chExt cx="1136425" cy="847075"/>
          </a:xfrm>
        </p:grpSpPr>
        <p:sp>
          <p:nvSpPr>
            <p:cNvPr id="784" name="Google Shape;784;p5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2"/>
          <p:cNvSpPr txBox="1"/>
          <p:nvPr>
            <p:ph type="title"/>
          </p:nvPr>
        </p:nvSpPr>
        <p:spPr>
          <a:xfrm>
            <a:off x="5240700" y="12604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7" name="Google Shape;797;p52"/>
          <p:cNvSpPr txBox="1"/>
          <p:nvPr>
            <p:ph idx="1" type="body"/>
          </p:nvPr>
        </p:nvSpPr>
        <p:spPr>
          <a:xfrm>
            <a:off x="5133275" y="2094450"/>
            <a:ext cx="29154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8" name="Google Shape;79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799" name="Google Shape;799;p52"/>
          <p:cNvGrpSpPr/>
          <p:nvPr/>
        </p:nvGrpSpPr>
        <p:grpSpPr>
          <a:xfrm>
            <a:off x="6364736" y="4433705"/>
            <a:ext cx="3672415" cy="1331055"/>
            <a:chOff x="-1068127" y="3996205"/>
            <a:chExt cx="3672415" cy="1331055"/>
          </a:xfrm>
        </p:grpSpPr>
        <p:sp>
          <p:nvSpPr>
            <p:cNvPr id="800" name="Google Shape;800;p52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52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802" name="Google Shape;802;p52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2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2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2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2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2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2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2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2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2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2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2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2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2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2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2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2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2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2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2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2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2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2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2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2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2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2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2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2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52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52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52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52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2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2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52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52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2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2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2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2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2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52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2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2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52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2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2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52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52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52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52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4" name="Google Shape;854;p52"/>
          <p:cNvGrpSpPr/>
          <p:nvPr/>
        </p:nvGrpSpPr>
        <p:grpSpPr>
          <a:xfrm flipH="1" rot="-10799883">
            <a:off x="-1195356" y="-924940"/>
            <a:ext cx="4843774" cy="2185315"/>
            <a:chOff x="5619200" y="4458200"/>
            <a:chExt cx="1647150" cy="742900"/>
          </a:xfrm>
        </p:grpSpPr>
        <p:sp>
          <p:nvSpPr>
            <p:cNvPr id="855" name="Google Shape;855;p52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52"/>
          <p:cNvGrpSpPr/>
          <p:nvPr/>
        </p:nvGrpSpPr>
        <p:grpSpPr>
          <a:xfrm rot="-2452161">
            <a:off x="5263268" y="4452240"/>
            <a:ext cx="1019006" cy="1634773"/>
            <a:chOff x="2402100" y="3854125"/>
            <a:chExt cx="435600" cy="698825"/>
          </a:xfrm>
        </p:grpSpPr>
        <p:sp>
          <p:nvSpPr>
            <p:cNvPr id="861" name="Google Shape;861;p5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52"/>
          <p:cNvGrpSpPr/>
          <p:nvPr/>
        </p:nvGrpSpPr>
        <p:grpSpPr>
          <a:xfrm rot="8607250">
            <a:off x="-672758" y="173948"/>
            <a:ext cx="1219989" cy="1925352"/>
            <a:chOff x="322650" y="2571325"/>
            <a:chExt cx="573100" cy="904450"/>
          </a:xfrm>
        </p:grpSpPr>
        <p:sp>
          <p:nvSpPr>
            <p:cNvPr id="875" name="Google Shape;875;p52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52"/>
          <p:cNvGrpSpPr/>
          <p:nvPr/>
        </p:nvGrpSpPr>
        <p:grpSpPr>
          <a:xfrm rot="9764690">
            <a:off x="2589182" y="-1536019"/>
            <a:ext cx="1546779" cy="2481535"/>
            <a:chOff x="2402100" y="3854125"/>
            <a:chExt cx="435600" cy="698825"/>
          </a:xfrm>
        </p:grpSpPr>
        <p:sp>
          <p:nvSpPr>
            <p:cNvPr id="883" name="Google Shape;883;p5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52"/>
          <p:cNvGrpSpPr/>
          <p:nvPr/>
        </p:nvGrpSpPr>
        <p:grpSpPr>
          <a:xfrm>
            <a:off x="952179" y="620766"/>
            <a:ext cx="548733" cy="498301"/>
            <a:chOff x="3652400" y="3788700"/>
            <a:chExt cx="700450" cy="636075"/>
          </a:xfrm>
        </p:grpSpPr>
        <p:sp>
          <p:nvSpPr>
            <p:cNvPr id="897" name="Google Shape;897;p5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3"/>
          <p:cNvSpPr txBox="1"/>
          <p:nvPr>
            <p:ph type="title"/>
          </p:nvPr>
        </p:nvSpPr>
        <p:spPr>
          <a:xfrm>
            <a:off x="1704900" y="1118800"/>
            <a:ext cx="46386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4" name="Google Shape;9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915" name="Google Shape;915;p53"/>
          <p:cNvGrpSpPr/>
          <p:nvPr/>
        </p:nvGrpSpPr>
        <p:grpSpPr>
          <a:xfrm>
            <a:off x="-782860" y="3775347"/>
            <a:ext cx="5152105" cy="2831811"/>
            <a:chOff x="4178350" y="2375050"/>
            <a:chExt cx="938350" cy="515775"/>
          </a:xfrm>
        </p:grpSpPr>
        <p:sp>
          <p:nvSpPr>
            <p:cNvPr id="916" name="Google Shape;916;p5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53"/>
          <p:cNvGrpSpPr/>
          <p:nvPr/>
        </p:nvGrpSpPr>
        <p:grpSpPr>
          <a:xfrm>
            <a:off x="6372473" y="2804915"/>
            <a:ext cx="3602094" cy="3253055"/>
            <a:chOff x="1992250" y="544500"/>
            <a:chExt cx="1080250" cy="975575"/>
          </a:xfrm>
        </p:grpSpPr>
        <p:sp>
          <p:nvSpPr>
            <p:cNvPr id="924" name="Google Shape;924;p5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53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927" name="Google Shape;927;p5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53"/>
          <p:cNvGrpSpPr/>
          <p:nvPr/>
        </p:nvGrpSpPr>
        <p:grpSpPr>
          <a:xfrm rot="-9231878">
            <a:off x="-141228" y="-529839"/>
            <a:ext cx="1480974" cy="2494776"/>
            <a:chOff x="3026750" y="1552825"/>
            <a:chExt cx="1108700" cy="1867600"/>
          </a:xfrm>
        </p:grpSpPr>
        <p:sp>
          <p:nvSpPr>
            <p:cNvPr id="933" name="Google Shape;933;p53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53"/>
          <p:cNvGrpSpPr/>
          <p:nvPr/>
        </p:nvGrpSpPr>
        <p:grpSpPr>
          <a:xfrm>
            <a:off x="6567163" y="2686213"/>
            <a:ext cx="700450" cy="636075"/>
            <a:chOff x="3652400" y="3788700"/>
            <a:chExt cx="700450" cy="636075"/>
          </a:xfrm>
        </p:grpSpPr>
        <p:sp>
          <p:nvSpPr>
            <p:cNvPr id="953" name="Google Shape;953;p5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53"/>
          <p:cNvSpPr/>
          <p:nvPr/>
        </p:nvSpPr>
        <p:spPr>
          <a:xfrm>
            <a:off x="4772025" y="40406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3"/>
          <p:cNvSpPr/>
          <p:nvPr/>
        </p:nvSpPr>
        <p:spPr>
          <a:xfrm rot="-7924493">
            <a:off x="7750545" y="1004012"/>
            <a:ext cx="2380423" cy="212827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53"/>
          <p:cNvGrpSpPr/>
          <p:nvPr/>
        </p:nvGrpSpPr>
        <p:grpSpPr>
          <a:xfrm rot="-1410829">
            <a:off x="4783846" y="3456329"/>
            <a:ext cx="2824180" cy="3000479"/>
            <a:chOff x="4159600" y="887163"/>
            <a:chExt cx="1265600" cy="1344550"/>
          </a:xfrm>
        </p:grpSpPr>
        <p:sp>
          <p:nvSpPr>
            <p:cNvPr id="971" name="Google Shape;971;p53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53"/>
          <p:cNvGrpSpPr/>
          <p:nvPr/>
        </p:nvGrpSpPr>
        <p:grpSpPr>
          <a:xfrm rot="10800000">
            <a:off x="3717701" y="-576763"/>
            <a:ext cx="854294" cy="1506847"/>
            <a:chOff x="2797700" y="3217325"/>
            <a:chExt cx="682725" cy="1204225"/>
          </a:xfrm>
        </p:grpSpPr>
        <p:sp>
          <p:nvSpPr>
            <p:cNvPr id="1077" name="Google Shape;1077;p5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53"/>
          <p:cNvGrpSpPr/>
          <p:nvPr/>
        </p:nvGrpSpPr>
        <p:grpSpPr>
          <a:xfrm>
            <a:off x="3643124" y="4164755"/>
            <a:ext cx="1003441" cy="1583602"/>
            <a:chOff x="322650" y="2571325"/>
            <a:chExt cx="573100" cy="904450"/>
          </a:xfrm>
        </p:grpSpPr>
        <p:sp>
          <p:nvSpPr>
            <p:cNvPr id="1085" name="Google Shape;1085;p5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2" name="Google Shape;1092;p53"/>
          <p:cNvGrpSpPr/>
          <p:nvPr/>
        </p:nvGrpSpPr>
        <p:grpSpPr>
          <a:xfrm rot="-7425790">
            <a:off x="7734429" y="-849317"/>
            <a:ext cx="1126854" cy="1807792"/>
            <a:chOff x="2402100" y="3854125"/>
            <a:chExt cx="435600" cy="698825"/>
          </a:xfrm>
        </p:grpSpPr>
        <p:sp>
          <p:nvSpPr>
            <p:cNvPr id="1093" name="Google Shape;1093;p5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6" name="Google Shape;1106;p53"/>
          <p:cNvSpPr/>
          <p:nvPr/>
        </p:nvSpPr>
        <p:spPr>
          <a:xfrm>
            <a:off x="5573363" y="11068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7" name="Google Shape;1107;p53"/>
          <p:cNvGrpSpPr/>
          <p:nvPr/>
        </p:nvGrpSpPr>
        <p:grpSpPr>
          <a:xfrm flipH="1" rot="1299035">
            <a:off x="8043736" y="3636036"/>
            <a:ext cx="771943" cy="2103937"/>
            <a:chOff x="10084800" y="4174013"/>
            <a:chExt cx="585175" cy="1594900"/>
          </a:xfrm>
        </p:grpSpPr>
        <p:sp>
          <p:nvSpPr>
            <p:cNvPr id="1108" name="Google Shape;1108;p53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rgbClr val="F09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9" name="Google Shape;1109;p53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110" name="Google Shape;1110;p53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3" name="Google Shape;1123;p53"/>
          <p:cNvGrpSpPr/>
          <p:nvPr/>
        </p:nvGrpSpPr>
        <p:grpSpPr>
          <a:xfrm rot="3811239">
            <a:off x="842998" y="4293442"/>
            <a:ext cx="885610" cy="1420767"/>
            <a:chOff x="2402100" y="3854125"/>
            <a:chExt cx="435600" cy="698825"/>
          </a:xfrm>
        </p:grpSpPr>
        <p:sp>
          <p:nvSpPr>
            <p:cNvPr id="1124" name="Google Shape;1124;p5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53"/>
          <p:cNvGrpSpPr/>
          <p:nvPr/>
        </p:nvGrpSpPr>
        <p:grpSpPr>
          <a:xfrm>
            <a:off x="1813575" y="54213"/>
            <a:ext cx="610325" cy="417350"/>
            <a:chOff x="364525" y="2023775"/>
            <a:chExt cx="610325" cy="417350"/>
          </a:xfrm>
        </p:grpSpPr>
        <p:sp>
          <p:nvSpPr>
            <p:cNvPr id="1138" name="Google Shape;1138;p53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53"/>
          <p:cNvSpPr txBox="1"/>
          <p:nvPr>
            <p:ph idx="1" type="subTitle"/>
          </p:nvPr>
        </p:nvSpPr>
        <p:spPr>
          <a:xfrm>
            <a:off x="1724025" y="2417350"/>
            <a:ext cx="3569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7" name="Google Shape;1147;p53"/>
          <p:cNvSpPr/>
          <p:nvPr/>
        </p:nvSpPr>
        <p:spPr>
          <a:xfrm rot="2123667">
            <a:off x="-854597" y="2677036"/>
            <a:ext cx="2002427" cy="179042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4"/>
          <p:cNvSpPr txBox="1"/>
          <p:nvPr>
            <p:ph type="title"/>
          </p:nvPr>
        </p:nvSpPr>
        <p:spPr>
          <a:xfrm>
            <a:off x="714300" y="5457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0" name="Google Shape;1150;p54"/>
          <p:cNvSpPr txBox="1"/>
          <p:nvPr>
            <p:ph idx="1" type="body"/>
          </p:nvPr>
        </p:nvSpPr>
        <p:spPr>
          <a:xfrm>
            <a:off x="714300" y="1734450"/>
            <a:ext cx="28080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151" name="Google Shape;1151;p54"/>
          <p:cNvGrpSpPr/>
          <p:nvPr/>
        </p:nvGrpSpPr>
        <p:grpSpPr>
          <a:xfrm flipH="1">
            <a:off x="-830528" y="3821441"/>
            <a:ext cx="3239372" cy="1780558"/>
            <a:chOff x="4178350" y="2375050"/>
            <a:chExt cx="938350" cy="515775"/>
          </a:xfrm>
        </p:grpSpPr>
        <p:sp>
          <p:nvSpPr>
            <p:cNvPr id="1152" name="Google Shape;1152;p54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p54"/>
          <p:cNvGrpSpPr/>
          <p:nvPr/>
        </p:nvGrpSpPr>
        <p:grpSpPr>
          <a:xfrm>
            <a:off x="1816335" y="3884955"/>
            <a:ext cx="881125" cy="1554173"/>
            <a:chOff x="2797700" y="3217325"/>
            <a:chExt cx="682725" cy="1204225"/>
          </a:xfrm>
        </p:grpSpPr>
        <p:sp>
          <p:nvSpPr>
            <p:cNvPr id="1160" name="Google Shape;1160;p5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54"/>
          <p:cNvSpPr/>
          <p:nvPr/>
        </p:nvSpPr>
        <p:spPr>
          <a:xfrm>
            <a:off x="79575" y="3338363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8" name="Google Shape;1168;p54"/>
          <p:cNvGrpSpPr/>
          <p:nvPr/>
        </p:nvGrpSpPr>
        <p:grpSpPr>
          <a:xfrm rot="9556908">
            <a:off x="2671536" y="-1109002"/>
            <a:ext cx="1044883" cy="1676392"/>
            <a:chOff x="2402100" y="3854125"/>
            <a:chExt cx="435600" cy="698825"/>
          </a:xfrm>
        </p:grpSpPr>
        <p:sp>
          <p:nvSpPr>
            <p:cNvPr id="1169" name="Google Shape;1169;p5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54"/>
          <p:cNvSpPr txBox="1"/>
          <p:nvPr>
            <p:ph idx="2" type="title"/>
          </p:nvPr>
        </p:nvSpPr>
        <p:spPr>
          <a:xfrm>
            <a:off x="714300" y="899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85" name="Google Shape;1185;p55"/>
          <p:cNvGrpSpPr/>
          <p:nvPr/>
        </p:nvGrpSpPr>
        <p:grpSpPr>
          <a:xfrm flipH="1" rot="10800000">
            <a:off x="4571990" y="-432411"/>
            <a:ext cx="5995306" cy="3699551"/>
            <a:chOff x="4178350" y="2375050"/>
            <a:chExt cx="938350" cy="515775"/>
          </a:xfrm>
        </p:grpSpPr>
        <p:sp>
          <p:nvSpPr>
            <p:cNvPr id="1186" name="Google Shape;1186;p5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55"/>
          <p:cNvSpPr txBox="1"/>
          <p:nvPr>
            <p:ph type="title"/>
          </p:nvPr>
        </p:nvSpPr>
        <p:spPr>
          <a:xfrm>
            <a:off x="5953125" y="526350"/>
            <a:ext cx="2476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94" name="Google Shape;1194;p55"/>
          <p:cNvGrpSpPr/>
          <p:nvPr/>
        </p:nvGrpSpPr>
        <p:grpSpPr>
          <a:xfrm>
            <a:off x="-1130481" y="4057287"/>
            <a:ext cx="4742310" cy="2138883"/>
            <a:chOff x="5619200" y="4458200"/>
            <a:chExt cx="1647150" cy="742900"/>
          </a:xfrm>
        </p:grpSpPr>
        <p:sp>
          <p:nvSpPr>
            <p:cNvPr id="1195" name="Google Shape;1195;p5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55"/>
          <p:cNvGrpSpPr/>
          <p:nvPr/>
        </p:nvGrpSpPr>
        <p:grpSpPr>
          <a:xfrm rot="2025103">
            <a:off x="3868157" y="4340549"/>
            <a:ext cx="1166943" cy="1841636"/>
            <a:chOff x="322650" y="2571325"/>
            <a:chExt cx="573100" cy="904450"/>
          </a:xfrm>
        </p:grpSpPr>
        <p:sp>
          <p:nvSpPr>
            <p:cNvPr id="1201" name="Google Shape;1201;p55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55"/>
          <p:cNvGrpSpPr/>
          <p:nvPr/>
        </p:nvGrpSpPr>
        <p:grpSpPr>
          <a:xfrm>
            <a:off x="4347838" y="95238"/>
            <a:ext cx="700450" cy="636075"/>
            <a:chOff x="3652400" y="3788700"/>
            <a:chExt cx="700450" cy="636075"/>
          </a:xfrm>
        </p:grpSpPr>
        <p:sp>
          <p:nvSpPr>
            <p:cNvPr id="1209" name="Google Shape;1209;p5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4" name="Google Shape;1224;p55"/>
          <p:cNvGrpSpPr/>
          <p:nvPr/>
        </p:nvGrpSpPr>
        <p:grpSpPr>
          <a:xfrm>
            <a:off x="-210841" y="2666472"/>
            <a:ext cx="1039446" cy="2836051"/>
            <a:chOff x="10084800" y="4174013"/>
            <a:chExt cx="585175" cy="1594900"/>
          </a:xfrm>
        </p:grpSpPr>
        <p:sp>
          <p:nvSpPr>
            <p:cNvPr id="1225" name="Google Shape;1225;p55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6" name="Google Shape;1226;p55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227" name="Google Shape;1227;p55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7143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  <a:defRPr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://localhost:850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15173327c7f_0_0"/>
          <p:cNvSpPr txBox="1"/>
          <p:nvPr>
            <p:ph type="ctrTitle"/>
          </p:nvPr>
        </p:nvSpPr>
        <p:spPr>
          <a:xfrm>
            <a:off x="714300" y="1028700"/>
            <a:ext cx="77154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Sustainable Ski Resorts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Meiringen-Hasliberg &amp; Arosa</a:t>
            </a:r>
            <a:endParaRPr b="0" sz="2800"/>
          </a:p>
        </p:txBody>
      </p:sp>
      <p:sp>
        <p:nvSpPr>
          <p:cNvPr id="3422" name="Google Shape;3422;g15173327c7f_0_0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Daniel Leibrock, Remo Kälin and Simon Glauser for SUA01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15173327c7f_0_9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3505" name="Google Shape;3505;g15173327c7f_0_96"/>
          <p:cNvSpPr txBox="1"/>
          <p:nvPr>
            <p:ph idx="1" type="body"/>
          </p:nvPr>
        </p:nvSpPr>
        <p:spPr>
          <a:xfrm>
            <a:off x="883750" y="123967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average of min. </a:t>
            </a:r>
            <a:r>
              <a:rPr lang="en"/>
              <a:t>d</a:t>
            </a:r>
            <a:r>
              <a:rPr lang="en"/>
              <a:t>aily temp</a:t>
            </a:r>
            <a:endParaRPr/>
          </a:p>
        </p:txBody>
      </p:sp>
      <p:pic>
        <p:nvPicPr>
          <p:cNvPr id="3506" name="Google Shape;3506;g15173327c7f_0_96"/>
          <p:cNvPicPr preferRelativeResize="0"/>
          <p:nvPr/>
        </p:nvPicPr>
        <p:blipFill rotWithShape="1">
          <a:blip r:embed="rId3">
            <a:alphaModFix/>
          </a:blip>
          <a:srcRect b="0" l="0" r="2267" t="5087"/>
          <a:stretch/>
        </p:blipFill>
        <p:spPr>
          <a:xfrm>
            <a:off x="674575" y="1819525"/>
            <a:ext cx="3734125" cy="26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g15173327c7f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25" y="1812375"/>
            <a:ext cx="3625826" cy="30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8" name="Google Shape;3508;g15173327c7f_0_96"/>
          <p:cNvSpPr txBox="1"/>
          <p:nvPr/>
        </p:nvSpPr>
        <p:spPr>
          <a:xfrm>
            <a:off x="883750" y="43392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Meiringen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9" name="Google Shape;3509;g15173327c7f_0_96"/>
          <p:cNvSpPr txBox="1"/>
          <p:nvPr/>
        </p:nvSpPr>
        <p:spPr>
          <a:xfrm>
            <a:off x="4894200" y="1412175"/>
            <a:ext cx="4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Arosa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15248b6f9d5_0_745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Overnight Stays</a:t>
            </a:r>
            <a:endParaRPr/>
          </a:p>
        </p:txBody>
      </p:sp>
      <p:sp>
        <p:nvSpPr>
          <p:cNvPr id="3515" name="Google Shape;3515;g15248b6f9d5_0_745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Meiringen							Arosa</a:t>
            </a:r>
            <a:endParaRPr/>
          </a:p>
        </p:txBody>
      </p:sp>
      <p:pic>
        <p:nvPicPr>
          <p:cNvPr id="3516" name="Google Shape;3516;g15248b6f9d5_0_7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796778"/>
            <a:ext cx="3833426" cy="2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7" name="Google Shape;3517;g15248b6f9d5_0_7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275" y="1796775"/>
            <a:ext cx="3741554" cy="28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15173327c7f_0_9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Overnight Stays</a:t>
            </a:r>
            <a:endParaRPr/>
          </a:p>
        </p:txBody>
      </p:sp>
      <p:sp>
        <p:nvSpPr>
          <p:cNvPr id="3523" name="Google Shape;3523;g15173327c7f_0_9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Summer: May - October / Winter: November - April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Difficult Data Analysis due to the COVID-19 pandemic (Black Swan Event)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number of overnight stays </a:t>
            </a:r>
            <a:r>
              <a:rPr lang="en"/>
              <a:t>between summer and winter </a:t>
            </a:r>
            <a:r>
              <a:rPr lang="en"/>
              <a:t>converge in both ski resorts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Recovery in 2022 after difficult pandemic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4" name="Google Shape;3524;g15173327c7f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922" y="4081250"/>
            <a:ext cx="3264200" cy="734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9" name="Google Shape;3529;g15248b6f9d5_0_7438"/>
          <p:cNvPicPr preferRelativeResize="0"/>
          <p:nvPr/>
        </p:nvPicPr>
        <p:blipFill rotWithShape="1">
          <a:blip r:embed="rId3">
            <a:alphaModFix/>
          </a:blip>
          <a:srcRect b="0" l="19270" r="0" t="0"/>
          <a:stretch/>
        </p:blipFill>
        <p:spPr>
          <a:xfrm>
            <a:off x="8406850" y="2986801"/>
            <a:ext cx="542600" cy="8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0" name="Google Shape;3530;g15248b6f9d5_0_7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437" y="2986811"/>
            <a:ext cx="672100" cy="828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1" name="Google Shape;3531;g15248b6f9d5_0_7438"/>
          <p:cNvSpPr txBox="1"/>
          <p:nvPr>
            <p:ph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Hypothesis 1</a:t>
            </a:r>
            <a:endParaRPr sz="2200"/>
          </a:p>
        </p:txBody>
      </p:sp>
      <p:sp>
        <p:nvSpPr>
          <p:cNvPr id="3532" name="Google Shape;3532;g15248b6f9d5_0_7438"/>
          <p:cNvSpPr txBox="1"/>
          <p:nvPr>
            <p:ph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2</a:t>
            </a:r>
            <a:endParaRPr/>
          </a:p>
        </p:txBody>
      </p:sp>
      <p:sp>
        <p:nvSpPr>
          <p:cNvPr id="3533" name="Google Shape;3533;g15248b6f9d5_0_7438"/>
          <p:cNvSpPr txBox="1"/>
          <p:nvPr>
            <p:ph idx="3" type="subTitle"/>
          </p:nvPr>
        </p:nvSpPr>
        <p:spPr>
          <a:xfrm>
            <a:off x="3529800" y="2650000"/>
            <a:ext cx="2132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upwards trend visible within temperature data</a:t>
            </a:r>
            <a:endParaRPr/>
          </a:p>
        </p:txBody>
      </p:sp>
      <p:sp>
        <p:nvSpPr>
          <p:cNvPr id="3534" name="Google Shape;3534;g15248b6f9d5_0_7438"/>
          <p:cNvSpPr txBox="1"/>
          <p:nvPr>
            <p:ph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3</a:t>
            </a:r>
            <a:endParaRPr/>
          </a:p>
        </p:txBody>
      </p:sp>
      <p:sp>
        <p:nvSpPr>
          <p:cNvPr id="3535" name="Google Shape;3535;g15248b6f9d5_0_7438"/>
          <p:cNvSpPr txBox="1"/>
          <p:nvPr>
            <p:ph idx="5" type="subTitle"/>
          </p:nvPr>
        </p:nvSpPr>
        <p:spPr>
          <a:xfrm>
            <a:off x="6248725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winter seasons, the overnight stays are decreasing</a:t>
            </a:r>
            <a:endParaRPr/>
          </a:p>
        </p:txBody>
      </p:sp>
      <p:sp>
        <p:nvSpPr>
          <p:cNvPr id="3536" name="Google Shape;3536;g15248b6f9d5_0_7438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 Days</a:t>
            </a:r>
            <a:endParaRPr/>
          </a:p>
        </p:txBody>
      </p:sp>
      <p:sp>
        <p:nvSpPr>
          <p:cNvPr id="3537" name="Google Shape;3537;g15248b6f9d5_0_7438"/>
          <p:cNvSpPr txBox="1"/>
          <p:nvPr>
            <p:ph idx="7" type="title"/>
          </p:nvPr>
        </p:nvSpPr>
        <p:spPr>
          <a:xfrm>
            <a:off x="34818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3538" name="Google Shape;3538;g15248b6f9d5_0_7438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Overnight Stays</a:t>
            </a:r>
            <a:endParaRPr/>
          </a:p>
        </p:txBody>
      </p:sp>
      <p:pic>
        <p:nvPicPr>
          <p:cNvPr id="3539" name="Google Shape;3539;g15248b6f9d5_0_7438"/>
          <p:cNvPicPr preferRelativeResize="0"/>
          <p:nvPr/>
        </p:nvPicPr>
        <p:blipFill rotWithShape="1">
          <a:blip r:embed="rId4">
            <a:alphaModFix/>
          </a:blip>
          <a:srcRect b="20628" l="21596" r="19168" t="18985"/>
          <a:stretch/>
        </p:blipFill>
        <p:spPr>
          <a:xfrm>
            <a:off x="2697125" y="3058475"/>
            <a:ext cx="672100" cy="6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0" name="Google Shape;3540;g15248b6f9d5_0_7438"/>
          <p:cNvSpPr txBox="1"/>
          <p:nvPr>
            <p:ph idx="1" type="subTitle"/>
          </p:nvPr>
        </p:nvSpPr>
        <p:spPr>
          <a:xfrm>
            <a:off x="762600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fewer natural-snow days now compared to the past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15173327c7f_0_61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 (Financial)</a:t>
            </a:r>
            <a:endParaRPr/>
          </a:p>
        </p:txBody>
      </p:sp>
      <p:sp>
        <p:nvSpPr>
          <p:cNvPr id="3546" name="Google Shape;3546;g15173327c7f_0_61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the </a:t>
            </a:r>
            <a:r>
              <a:rPr b="1" lang="en"/>
              <a:t>financial and environmental impact of snow guns</a:t>
            </a:r>
            <a:r>
              <a:rPr lang="en"/>
              <a:t> in Arosa and Meiringen/Hasliberg and create a </a:t>
            </a:r>
            <a:r>
              <a:rPr b="1" lang="en"/>
              <a:t>long-term sustainable investment strategy</a:t>
            </a:r>
            <a:r>
              <a:rPr lang="en"/>
              <a:t>.</a:t>
            </a:r>
            <a:endParaRPr/>
          </a:p>
        </p:txBody>
      </p:sp>
      <p:pic>
        <p:nvPicPr>
          <p:cNvPr id="3547" name="Google Shape;3547;g15173327c7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500" y="2304225"/>
            <a:ext cx="2288125" cy="22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15173327c7f_0_6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(Environmental)</a:t>
            </a:r>
            <a:endParaRPr/>
          </a:p>
        </p:txBody>
      </p:sp>
      <p:sp>
        <p:nvSpPr>
          <p:cNvPr id="3553" name="Google Shape;3553;g15173327c7f_0_66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nvestigate the </a:t>
            </a:r>
            <a:r>
              <a:rPr b="1" lang="en"/>
              <a:t>impact of year-round</a:t>
            </a:r>
            <a:r>
              <a:rPr lang="en"/>
              <a:t> alpine resort </a:t>
            </a:r>
            <a:r>
              <a:rPr b="1" lang="en"/>
              <a:t>operations on</a:t>
            </a:r>
            <a:r>
              <a:rPr lang="en"/>
              <a:t> </a:t>
            </a:r>
            <a:r>
              <a:rPr b="1" lang="en"/>
              <a:t>wildlife </a:t>
            </a:r>
            <a:r>
              <a:rPr lang="en"/>
              <a:t>with respect to: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Resting periods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Mating season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Noise Pollution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4" name="Google Shape;3554;g15173327c7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350" y="1904800"/>
            <a:ext cx="2884222" cy="26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5" name="Google Shape;3555;g15173327c7f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00" y="3335475"/>
            <a:ext cx="3322251" cy="13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15173327c7f_0_10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(General)</a:t>
            </a:r>
            <a:endParaRPr/>
          </a:p>
        </p:txBody>
      </p:sp>
      <p:sp>
        <p:nvSpPr>
          <p:cNvPr id="3561" name="Google Shape;3561;g15173327c7f_0_106"/>
          <p:cNvSpPr txBox="1"/>
          <p:nvPr>
            <p:ph idx="1" type="body"/>
          </p:nvPr>
        </p:nvSpPr>
        <p:spPr>
          <a:xfrm>
            <a:off x="714300" y="1246825"/>
            <a:ext cx="43593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/>
              <a:t>Integrate other ski resorts</a:t>
            </a:r>
            <a:r>
              <a:rPr lang="en"/>
              <a:t> into the analysis to see the trends better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Do a </a:t>
            </a:r>
            <a:r>
              <a:rPr b="1" lang="en"/>
              <a:t>more precise analysis</a:t>
            </a:r>
            <a:r>
              <a:rPr lang="en"/>
              <a:t> and take more </a:t>
            </a:r>
            <a:r>
              <a:rPr lang="en"/>
              <a:t>variables</a:t>
            </a:r>
            <a:r>
              <a:rPr lang="en"/>
              <a:t> into the analysis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Further </a:t>
            </a:r>
            <a:r>
              <a:rPr b="1" lang="en"/>
              <a:t>develop dashboard</a:t>
            </a:r>
            <a:r>
              <a:rPr lang="en"/>
              <a:t> and make it accessible to all stakeholders</a:t>
            </a:r>
            <a:endParaRPr/>
          </a:p>
        </p:txBody>
      </p:sp>
      <p:pic>
        <p:nvPicPr>
          <p:cNvPr id="3562" name="Google Shape;3562;g15173327c7f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00" y="1246825"/>
            <a:ext cx="3356100" cy="3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15173327c7f_0_148"/>
          <p:cNvSpPr txBox="1"/>
          <p:nvPr>
            <p:ph type="title"/>
          </p:nvPr>
        </p:nvSpPr>
        <p:spPr>
          <a:xfrm>
            <a:off x="714300" y="-2249075"/>
            <a:ext cx="46284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568" name="Google Shape;3568;g15173327c7f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75" y="2409651"/>
            <a:ext cx="3515750" cy="19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15173327c7f_0_5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28" name="Google Shape;3428;g15173327c7f_0_5"/>
          <p:cNvSpPr txBox="1"/>
          <p:nvPr>
            <p:ph idx="1" type="subTitle"/>
          </p:nvPr>
        </p:nvSpPr>
        <p:spPr>
          <a:xfrm>
            <a:off x="1370850" y="1676400"/>
            <a:ext cx="2741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Briefing</a:t>
            </a:r>
            <a:br>
              <a:rPr lang="en"/>
            </a:br>
            <a:r>
              <a:rPr lang="en"/>
              <a:t>Stakeholder Analysis &amp; SDGs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br>
              <a:rPr lang="en"/>
            </a:br>
            <a:endParaRPr/>
          </a:p>
        </p:txBody>
      </p:sp>
      <p:sp>
        <p:nvSpPr>
          <p:cNvPr id="3429" name="Google Shape;3429;g15173327c7f_0_5"/>
          <p:cNvSpPr txBox="1"/>
          <p:nvPr>
            <p:ph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30" name="Google Shape;3430;g15173327c7f_0_5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431" name="Google Shape;3431;g15173327c7f_0_5"/>
          <p:cNvSpPr txBox="1"/>
          <p:nvPr>
            <p:ph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32" name="Google Shape;3432;g15173327c7f_0_5"/>
          <p:cNvSpPr txBox="1"/>
          <p:nvPr>
            <p:ph idx="5" type="subTitle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g15173327c7f_0_5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434" name="Google Shape;3434;g15173327c7f_0_5"/>
          <p:cNvSpPr txBox="1"/>
          <p:nvPr>
            <p:ph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5" name="Google Shape;3435;g15173327c7f_0_5"/>
          <p:cNvSpPr txBox="1"/>
          <p:nvPr>
            <p:ph idx="8" type="subTitle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436" name="Google Shape;3436;g15173327c7f_0_5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Outlook</a:t>
            </a:r>
            <a:endParaRPr/>
          </a:p>
        </p:txBody>
      </p:sp>
      <p:sp>
        <p:nvSpPr>
          <p:cNvPr id="3437" name="Google Shape;3437;g15173327c7f_0_5"/>
          <p:cNvSpPr txBox="1"/>
          <p:nvPr>
            <p:ph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8" name="Google Shape;3438;g15173327c7f_0_5"/>
          <p:cNvSpPr txBox="1"/>
          <p:nvPr>
            <p:ph idx="14" type="subTitle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15173327c7f_0_1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Project Briefing</a:t>
            </a:r>
            <a:endParaRPr/>
          </a:p>
        </p:txBody>
      </p:sp>
      <p:sp>
        <p:nvSpPr>
          <p:cNvPr id="3444" name="Google Shape;3444;g15173327c7f_0_1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Sustainability Project in your Ski Resorts: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adapt to climate change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become more sustainable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invest with long-term view</a:t>
            </a:r>
            <a:endParaRPr sz="1800"/>
          </a:p>
        </p:txBody>
      </p:sp>
      <p:pic>
        <p:nvPicPr>
          <p:cNvPr id="3445" name="Google Shape;3445;g15173327c7f_0_10"/>
          <p:cNvPicPr preferRelativeResize="0"/>
          <p:nvPr/>
        </p:nvPicPr>
        <p:blipFill rotWithShape="1">
          <a:blip r:embed="rId3">
            <a:alphaModFix/>
          </a:blip>
          <a:srcRect b="44044" l="12955" r="14222" t="11627"/>
          <a:stretch/>
        </p:blipFill>
        <p:spPr>
          <a:xfrm>
            <a:off x="5473900" y="2160119"/>
            <a:ext cx="2794925" cy="11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g15173327c7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100" y="3354450"/>
            <a:ext cx="58247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15173327c7f_0_101"/>
          <p:cNvSpPr txBox="1"/>
          <p:nvPr>
            <p:ph idx="1" type="body"/>
          </p:nvPr>
        </p:nvSpPr>
        <p:spPr>
          <a:xfrm>
            <a:off x="714300" y="1734450"/>
            <a:ext cx="28080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Key Stakeholders</a:t>
            </a:r>
            <a:br>
              <a:rPr lang="en"/>
            </a:b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Ski Resorts / Client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Local Businesses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Tourists / Guests</a:t>
            </a:r>
            <a:endParaRPr/>
          </a:p>
        </p:txBody>
      </p:sp>
      <p:sp>
        <p:nvSpPr>
          <p:cNvPr id="3452" name="Google Shape;3452;g15173327c7f_0_101"/>
          <p:cNvSpPr txBox="1"/>
          <p:nvPr>
            <p:ph type="title"/>
          </p:nvPr>
        </p:nvSpPr>
        <p:spPr>
          <a:xfrm>
            <a:off x="714300" y="545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Analysis</a:t>
            </a:r>
            <a:endParaRPr/>
          </a:p>
        </p:txBody>
      </p:sp>
      <p:pic>
        <p:nvPicPr>
          <p:cNvPr id="3453" name="Google Shape;3453;g15173327c7f_0_101"/>
          <p:cNvPicPr preferRelativeResize="0"/>
          <p:nvPr/>
        </p:nvPicPr>
        <p:blipFill rotWithShape="1">
          <a:blip r:embed="rId3">
            <a:alphaModFix/>
          </a:blip>
          <a:srcRect b="47385" l="0" r="68684" t="9959"/>
          <a:stretch/>
        </p:blipFill>
        <p:spPr>
          <a:xfrm>
            <a:off x="2701950" y="2504500"/>
            <a:ext cx="673324" cy="75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g15173327c7f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075" y="385025"/>
            <a:ext cx="5316898" cy="457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15248b6f9d5_2_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SDGs</a:t>
            </a:r>
            <a:endParaRPr/>
          </a:p>
        </p:txBody>
      </p:sp>
      <p:pic>
        <p:nvPicPr>
          <p:cNvPr id="3460" name="Google Shape;3460;g15248b6f9d5_2_0"/>
          <p:cNvPicPr preferRelativeResize="0"/>
          <p:nvPr/>
        </p:nvPicPr>
        <p:blipFill rotWithShape="1">
          <a:blip r:embed="rId3">
            <a:alphaModFix/>
          </a:blip>
          <a:srcRect b="0" l="0" r="0" t="3006"/>
          <a:stretch/>
        </p:blipFill>
        <p:spPr>
          <a:xfrm>
            <a:off x="2816000" y="2424025"/>
            <a:ext cx="1771650" cy="17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Google Shape;3461;g15248b6f9d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00" y="2406738"/>
            <a:ext cx="17430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Google Shape;3462;g15248b6f9d5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475" y="2401975"/>
            <a:ext cx="17430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Google Shape;3463;g15248b6f9d5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938" y="317300"/>
            <a:ext cx="17621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15173327c7f_0_51"/>
          <p:cNvSpPr txBox="1"/>
          <p:nvPr>
            <p:ph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Hypothesis 1</a:t>
            </a:r>
            <a:endParaRPr sz="2200"/>
          </a:p>
        </p:txBody>
      </p:sp>
      <p:sp>
        <p:nvSpPr>
          <p:cNvPr id="3469" name="Google Shape;3469;g15173327c7f_0_51"/>
          <p:cNvSpPr txBox="1"/>
          <p:nvPr>
            <p:ph idx="1" type="subTitle"/>
          </p:nvPr>
        </p:nvSpPr>
        <p:spPr>
          <a:xfrm>
            <a:off x="762600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fewer natural-snow days now compared to the past</a:t>
            </a:r>
            <a:endParaRPr/>
          </a:p>
        </p:txBody>
      </p:sp>
      <p:sp>
        <p:nvSpPr>
          <p:cNvPr id="3470" name="Google Shape;3470;g15173327c7f_0_51"/>
          <p:cNvSpPr txBox="1"/>
          <p:nvPr>
            <p:ph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2</a:t>
            </a:r>
            <a:endParaRPr/>
          </a:p>
        </p:txBody>
      </p:sp>
      <p:sp>
        <p:nvSpPr>
          <p:cNvPr id="3471" name="Google Shape;3471;g15173327c7f_0_51"/>
          <p:cNvSpPr txBox="1"/>
          <p:nvPr>
            <p:ph idx="3" type="subTitle"/>
          </p:nvPr>
        </p:nvSpPr>
        <p:spPr>
          <a:xfrm>
            <a:off x="3529800" y="2650000"/>
            <a:ext cx="2132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here is an upwards trend visible within temperature data</a:t>
            </a:r>
            <a:endParaRPr/>
          </a:p>
        </p:txBody>
      </p:sp>
      <p:sp>
        <p:nvSpPr>
          <p:cNvPr id="3472" name="Google Shape;3472;g15173327c7f_0_51"/>
          <p:cNvSpPr txBox="1"/>
          <p:nvPr>
            <p:ph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3</a:t>
            </a:r>
            <a:endParaRPr/>
          </a:p>
        </p:txBody>
      </p:sp>
      <p:sp>
        <p:nvSpPr>
          <p:cNvPr id="3473" name="Google Shape;3473;g15173327c7f_0_51"/>
          <p:cNvSpPr txBox="1"/>
          <p:nvPr>
            <p:ph idx="5" type="subTitle"/>
          </p:nvPr>
        </p:nvSpPr>
        <p:spPr>
          <a:xfrm>
            <a:off x="6248725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winter seasons, the overnight stays are decreasing</a:t>
            </a:r>
            <a:endParaRPr/>
          </a:p>
        </p:txBody>
      </p:sp>
      <p:sp>
        <p:nvSpPr>
          <p:cNvPr id="3474" name="Google Shape;3474;g15173327c7f_0_51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 Days</a:t>
            </a:r>
            <a:endParaRPr/>
          </a:p>
        </p:txBody>
      </p:sp>
      <p:sp>
        <p:nvSpPr>
          <p:cNvPr id="3475" name="Google Shape;3475;g15173327c7f_0_51"/>
          <p:cNvSpPr txBox="1"/>
          <p:nvPr>
            <p:ph idx="7" type="title"/>
          </p:nvPr>
        </p:nvSpPr>
        <p:spPr>
          <a:xfrm>
            <a:off x="34818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3476" name="Google Shape;3476;g15173327c7f_0_51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Overnight Stays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15173327c7f_0_3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482" name="Google Shape;3482;g15173327c7f_0_3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Where did we get our data: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IDAWEB from BFS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Snow depth (morning </a:t>
            </a:r>
            <a:r>
              <a:rPr lang="en" sz="1600"/>
              <a:t>measurement</a:t>
            </a:r>
            <a:r>
              <a:rPr lang="en" sz="1600"/>
              <a:t> at 6 UTC)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Temperature (daily </a:t>
            </a:r>
            <a:r>
              <a:rPr lang="en"/>
              <a:t>minimum</a:t>
            </a:r>
            <a:r>
              <a:rPr lang="en" sz="1600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STAT-TAB from BFS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Overnight Stay (monthly)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Arosa and Meiringen/Hasliberg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15173327c7f_0_4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488" name="Google Shape;3488;g15173327c7f_0_46"/>
          <p:cNvSpPr txBox="1"/>
          <p:nvPr>
            <p:ph idx="1" type="body"/>
          </p:nvPr>
        </p:nvSpPr>
        <p:spPr>
          <a:xfrm>
            <a:off x="714300" y="1347050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Multi-Page</a:t>
            </a:r>
            <a:r>
              <a:rPr lang="en"/>
              <a:t> Application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Built with Streamlit</a:t>
            </a:r>
            <a:endParaRPr/>
          </a:p>
        </p:txBody>
      </p:sp>
      <p:pic>
        <p:nvPicPr>
          <p:cNvPr id="3489" name="Google Shape;3489;g15173327c7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94" y="2301725"/>
            <a:ext cx="1705608" cy="10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Google Shape;3490;g15173327c7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988" y="2794318"/>
            <a:ext cx="3378526" cy="18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1" name="Google Shape;3491;g15173327c7f_0_46"/>
          <p:cNvSpPr txBox="1"/>
          <p:nvPr/>
        </p:nvSpPr>
        <p:spPr>
          <a:xfrm>
            <a:off x="4101948" y="2301725"/>
            <a:ext cx="3378600" cy="49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 WIP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g15173327c7f_0_5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 Days</a:t>
            </a:r>
            <a:endParaRPr/>
          </a:p>
        </p:txBody>
      </p:sp>
      <p:pic>
        <p:nvPicPr>
          <p:cNvPr id="3497" name="Google Shape;3497;g15173327c7f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086" y="69125"/>
            <a:ext cx="3104788" cy="22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Google Shape;3498;g15173327c7f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500" y="2295800"/>
            <a:ext cx="2998375" cy="2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9" name="Google Shape;3499;g15173327c7f_0_56"/>
          <p:cNvSpPr txBox="1"/>
          <p:nvPr>
            <p:ph idx="4294967295" type="body"/>
          </p:nvPr>
        </p:nvSpPr>
        <p:spPr>
          <a:xfrm>
            <a:off x="714300" y="1246825"/>
            <a:ext cx="41727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Natural 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now height to ski: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40cm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Natural snow required for technical snow: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20cm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Clear decreasing trend observed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Portfol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AB6B3"/>
      </a:lt2>
      <a:accent1>
        <a:srgbClr val="D5EBC5"/>
      </a:accent1>
      <a:accent2>
        <a:srgbClr val="8CBEAA"/>
      </a:accent2>
      <a:accent3>
        <a:srgbClr val="E9D069"/>
      </a:accent3>
      <a:accent4>
        <a:srgbClr val="D5EBC5"/>
      </a:accent4>
      <a:accent5>
        <a:srgbClr val="8CBEAA"/>
      </a:accent5>
      <a:accent6>
        <a:srgbClr val="E9D069"/>
      </a:accent6>
      <a:hlink>
        <a:srgbClr val="8CBE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